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sldIdLst>
    <p:sldId id="309" r:id="rId3"/>
    <p:sldId id="302" r:id="rId4"/>
    <p:sldId id="310" r:id="rId5"/>
    <p:sldId id="311" r:id="rId6"/>
    <p:sldId id="313" r:id="rId7"/>
    <p:sldId id="312" r:id="rId8"/>
    <p:sldId id="31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2F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80" d="100"/>
          <a:sy n="80" d="100"/>
        </p:scale>
        <p:origin x="114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pherd, Rebecca [DPYUS]" userId="e0532f54-e49a-424a-832d-e0541f5ed33a" providerId="ADAL" clId="{29447323-2F41-49EC-A260-38A37F073E71}"/>
    <pc:docChg chg="custSel modSld">
      <pc:chgData name="Shepherd, Rebecca [DPYUS]" userId="e0532f54-e49a-424a-832d-e0541f5ed33a" providerId="ADAL" clId="{29447323-2F41-49EC-A260-38A37F073E71}" dt="2023-03-02T20:14:59.846" v="2" actId="1076"/>
      <pc:docMkLst>
        <pc:docMk/>
      </pc:docMkLst>
      <pc:sldChg chg="addSp delSp modSp mod">
        <pc:chgData name="Shepherd, Rebecca [DPYUS]" userId="e0532f54-e49a-424a-832d-e0541f5ed33a" providerId="ADAL" clId="{29447323-2F41-49EC-A260-38A37F073E71}" dt="2023-03-02T20:14:59.846" v="2" actId="1076"/>
        <pc:sldMkLst>
          <pc:docMk/>
          <pc:sldMk cId="2762622205" sldId="311"/>
        </pc:sldMkLst>
        <pc:picChg chg="add mod">
          <ac:chgData name="Shepherd, Rebecca [DPYUS]" userId="e0532f54-e49a-424a-832d-e0541f5ed33a" providerId="ADAL" clId="{29447323-2F41-49EC-A260-38A37F073E71}" dt="2023-03-02T20:14:59.846" v="2" actId="1076"/>
          <ac:picMkLst>
            <pc:docMk/>
            <pc:sldMk cId="2762622205" sldId="311"/>
            <ac:picMk id="2" creationId="{AE9B5D22-31BD-1490-00DB-A2703ABE16CF}"/>
          </ac:picMkLst>
        </pc:picChg>
        <pc:picChg chg="del">
          <ac:chgData name="Shepherd, Rebecca [DPYUS]" userId="e0532f54-e49a-424a-832d-e0541f5ed33a" providerId="ADAL" clId="{29447323-2F41-49EC-A260-38A37F073E71}" dt="2023-03-02T20:14:53.976" v="0" actId="478"/>
          <ac:picMkLst>
            <pc:docMk/>
            <pc:sldMk cId="2762622205" sldId="311"/>
            <ac:picMk id="3" creationId="{54C6AE5F-1BA3-47B5-AB06-DBD58E1A872B}"/>
          </ac:picMkLst>
        </pc:picChg>
      </pc:sldChg>
    </pc:docChg>
  </pc:docChgLst>
  <pc:docChgLst>
    <pc:chgData name="Shepherd, Rebecca [DPYUS]" userId="e0532f54-e49a-424a-832d-e0541f5ed33a" providerId="ADAL" clId="{97557944-1B82-465E-9F6A-7B14EB145C3A}"/>
    <pc:docChg chg="undo custSel addSld delSld modSld">
      <pc:chgData name="Shepherd, Rebecca [DPYUS]" userId="e0532f54-e49a-424a-832d-e0541f5ed33a" providerId="ADAL" clId="{97557944-1B82-465E-9F6A-7B14EB145C3A}" dt="2023-05-03T18:58:55.202" v="35" actId="255"/>
      <pc:docMkLst>
        <pc:docMk/>
      </pc:docMkLst>
      <pc:sldChg chg="modSp mod">
        <pc:chgData name="Shepherd, Rebecca [DPYUS]" userId="e0532f54-e49a-424a-832d-e0541f5ed33a" providerId="ADAL" clId="{97557944-1B82-465E-9F6A-7B14EB145C3A}" dt="2023-05-03T18:55:24.567" v="13" actId="113"/>
        <pc:sldMkLst>
          <pc:docMk/>
          <pc:sldMk cId="287051979" sldId="302"/>
        </pc:sldMkLst>
        <pc:spChg chg="mod">
          <ac:chgData name="Shepherd, Rebecca [DPYUS]" userId="e0532f54-e49a-424a-832d-e0541f5ed33a" providerId="ADAL" clId="{97557944-1B82-465E-9F6A-7B14EB145C3A}" dt="2023-05-03T18:55:24.567" v="13" actId="113"/>
          <ac:spMkLst>
            <pc:docMk/>
            <pc:sldMk cId="287051979" sldId="302"/>
            <ac:spMk id="4" creationId="{9FB68280-789F-E641-9A0F-9870D79415EE}"/>
          </ac:spMkLst>
        </pc:spChg>
        <pc:spChg chg="mod">
          <ac:chgData name="Shepherd, Rebecca [DPYUS]" userId="e0532f54-e49a-424a-832d-e0541f5ed33a" providerId="ADAL" clId="{97557944-1B82-465E-9F6A-7B14EB145C3A}" dt="2023-05-03T18:32:03.139" v="7"/>
          <ac:spMkLst>
            <pc:docMk/>
            <pc:sldMk cId="287051979" sldId="302"/>
            <ac:spMk id="8" creationId="{26D0E6A7-6682-4F27-9E6C-A8B6D251EC4E}"/>
          </ac:spMkLst>
        </pc:spChg>
      </pc:sldChg>
      <pc:sldChg chg="modSp mod">
        <pc:chgData name="Shepherd, Rebecca [DPYUS]" userId="e0532f54-e49a-424a-832d-e0541f5ed33a" providerId="ADAL" clId="{97557944-1B82-465E-9F6A-7B14EB145C3A}" dt="2023-05-03T18:31:36.111" v="2" actId="20577"/>
        <pc:sldMkLst>
          <pc:docMk/>
          <pc:sldMk cId="546630095" sldId="309"/>
        </pc:sldMkLst>
        <pc:spChg chg="mod">
          <ac:chgData name="Shepherd, Rebecca [DPYUS]" userId="e0532f54-e49a-424a-832d-e0541f5ed33a" providerId="ADAL" clId="{97557944-1B82-465E-9F6A-7B14EB145C3A}" dt="2023-05-03T18:31:36.111" v="2" actId="20577"/>
          <ac:spMkLst>
            <pc:docMk/>
            <pc:sldMk cId="546630095" sldId="309"/>
            <ac:spMk id="3" creationId="{576D1D49-FD23-D34B-8503-2D4668A5B805}"/>
          </ac:spMkLst>
        </pc:spChg>
      </pc:sldChg>
      <pc:sldChg chg="modSp mod">
        <pc:chgData name="Shepherd, Rebecca [DPYUS]" userId="e0532f54-e49a-424a-832d-e0541f5ed33a" providerId="ADAL" clId="{97557944-1B82-465E-9F6A-7B14EB145C3A}" dt="2023-05-03T18:57:32.731" v="28" actId="1076"/>
        <pc:sldMkLst>
          <pc:docMk/>
          <pc:sldMk cId="2762622205" sldId="311"/>
        </pc:sldMkLst>
        <pc:spChg chg="mod">
          <ac:chgData name="Shepherd, Rebecca [DPYUS]" userId="e0532f54-e49a-424a-832d-e0541f5ed33a" providerId="ADAL" clId="{97557944-1B82-465E-9F6A-7B14EB145C3A}" dt="2023-05-03T18:51:13.390" v="8" actId="5793"/>
          <ac:spMkLst>
            <pc:docMk/>
            <pc:sldMk cId="2762622205" sldId="311"/>
            <ac:spMk id="4" creationId="{9FB68280-789F-E641-9A0F-9870D79415EE}"/>
          </ac:spMkLst>
        </pc:spChg>
        <pc:picChg chg="mod">
          <ac:chgData name="Shepherd, Rebecca [DPYUS]" userId="e0532f54-e49a-424a-832d-e0541f5ed33a" providerId="ADAL" clId="{97557944-1B82-465E-9F6A-7B14EB145C3A}" dt="2023-05-03T18:57:32.731" v="28" actId="1076"/>
          <ac:picMkLst>
            <pc:docMk/>
            <pc:sldMk cId="2762622205" sldId="311"/>
            <ac:picMk id="2" creationId="{AE9B5D22-31BD-1490-00DB-A2703ABE16CF}"/>
          </ac:picMkLst>
        </pc:picChg>
      </pc:sldChg>
      <pc:sldChg chg="modSp add del mod">
        <pc:chgData name="Shepherd, Rebecca [DPYUS]" userId="e0532f54-e49a-424a-832d-e0541f5ed33a" providerId="ADAL" clId="{97557944-1B82-465E-9F6A-7B14EB145C3A}" dt="2023-05-03T18:58:42.203" v="33" actId="14100"/>
        <pc:sldMkLst>
          <pc:docMk/>
          <pc:sldMk cId="3158676357" sldId="312"/>
        </pc:sldMkLst>
        <pc:spChg chg="mod">
          <ac:chgData name="Shepherd, Rebecca [DPYUS]" userId="e0532f54-e49a-424a-832d-e0541f5ed33a" providerId="ADAL" clId="{97557944-1B82-465E-9F6A-7B14EB145C3A}" dt="2023-05-03T18:54:28.007" v="11" actId="20577"/>
          <ac:spMkLst>
            <pc:docMk/>
            <pc:sldMk cId="3158676357" sldId="312"/>
            <ac:spMk id="17" creationId="{D61AD679-6760-4626-A233-C2FF4B5F35ED}"/>
          </ac:spMkLst>
        </pc:spChg>
        <pc:picChg chg="mod">
          <ac:chgData name="Shepherd, Rebecca [DPYUS]" userId="e0532f54-e49a-424a-832d-e0541f5ed33a" providerId="ADAL" clId="{97557944-1B82-465E-9F6A-7B14EB145C3A}" dt="2023-05-03T18:58:42.203" v="33" actId="14100"/>
          <ac:picMkLst>
            <pc:docMk/>
            <pc:sldMk cId="3158676357" sldId="312"/>
            <ac:picMk id="3" creationId="{CD37F206-337B-409B-A5FB-E93518749346}"/>
          </ac:picMkLst>
        </pc:picChg>
      </pc:sldChg>
      <pc:sldChg chg="delSp modSp mod">
        <pc:chgData name="Shepherd, Rebecca [DPYUS]" userId="e0532f54-e49a-424a-832d-e0541f5ed33a" providerId="ADAL" clId="{97557944-1B82-465E-9F6A-7B14EB145C3A}" dt="2023-05-03T18:58:55.202" v="35" actId="255"/>
        <pc:sldMkLst>
          <pc:docMk/>
          <pc:sldMk cId="954924666" sldId="313"/>
        </pc:sldMkLst>
        <pc:spChg chg="mod">
          <ac:chgData name="Shepherd, Rebecca [DPYUS]" userId="e0532f54-e49a-424a-832d-e0541f5ed33a" providerId="ADAL" clId="{97557944-1B82-465E-9F6A-7B14EB145C3A}" dt="2023-05-03T18:58:55.202" v="35" actId="255"/>
          <ac:spMkLst>
            <pc:docMk/>
            <pc:sldMk cId="954924666" sldId="313"/>
            <ac:spMk id="4" creationId="{9FB68280-789F-E641-9A0F-9870D79415EE}"/>
          </ac:spMkLst>
        </pc:spChg>
        <pc:spChg chg="del">
          <ac:chgData name="Shepherd, Rebecca [DPYUS]" userId="e0532f54-e49a-424a-832d-e0541f5ed33a" providerId="ADAL" clId="{97557944-1B82-465E-9F6A-7B14EB145C3A}" dt="2023-05-03T18:56:59.014" v="18" actId="478"/>
          <ac:spMkLst>
            <pc:docMk/>
            <pc:sldMk cId="954924666" sldId="313"/>
            <ac:spMk id="11" creationId="{00ECD1DB-BA90-4DFA-A728-E99A6D21621A}"/>
          </ac:spMkLst>
        </pc:spChg>
        <pc:picChg chg="mod">
          <ac:chgData name="Shepherd, Rebecca [DPYUS]" userId="e0532f54-e49a-424a-832d-e0541f5ed33a" providerId="ADAL" clId="{97557944-1B82-465E-9F6A-7B14EB145C3A}" dt="2023-05-03T18:58:31.353" v="29" actId="1076"/>
          <ac:picMkLst>
            <pc:docMk/>
            <pc:sldMk cId="954924666" sldId="313"/>
            <ac:picMk id="9" creationId="{DADA6D4A-2543-40CF-981E-B95D32A61F76}"/>
          </ac:picMkLst>
        </pc:picChg>
      </pc:sldChg>
    </pc:docChg>
  </pc:docChgLst>
  <pc:docChgLst>
    <pc:chgData name="Shepherd, Rebecca [DPYUS]" userId="e0532f54-e49a-424a-832d-e0541f5ed33a" providerId="ADAL" clId="{DD0716FF-A30D-4424-AF9C-6214CA393410}"/>
    <pc:docChg chg="undo redo custSel addSld delSld modSld delMainMaster">
      <pc:chgData name="Shepherd, Rebecca [DPYUS]" userId="e0532f54-e49a-424a-832d-e0541f5ed33a" providerId="ADAL" clId="{DD0716FF-A30D-4424-AF9C-6214CA393410}" dt="2022-02-22T16:38:46.140" v="731" actId="2696"/>
      <pc:docMkLst>
        <pc:docMk/>
      </pc:docMkLst>
      <pc:sldChg chg="del">
        <pc:chgData name="Shepherd, Rebecca [DPYUS]" userId="e0532f54-e49a-424a-832d-e0541f5ed33a" providerId="ADAL" clId="{DD0716FF-A30D-4424-AF9C-6214CA393410}" dt="2022-02-17T19:42:46.987" v="42" actId="47"/>
        <pc:sldMkLst>
          <pc:docMk/>
          <pc:sldMk cId="2424305412" sldId="256"/>
        </pc:sldMkLst>
      </pc:sldChg>
      <pc:sldChg chg="modSp mod">
        <pc:chgData name="Shepherd, Rebecca [DPYUS]" userId="e0532f54-e49a-424a-832d-e0541f5ed33a" providerId="ADAL" clId="{DD0716FF-A30D-4424-AF9C-6214CA393410}" dt="2022-02-17T19:41:24.738" v="36" actId="1076"/>
        <pc:sldMkLst>
          <pc:docMk/>
          <pc:sldMk cId="317596773" sldId="310"/>
        </pc:sldMkLst>
        <pc:spChg chg="mod">
          <ac:chgData name="Shepherd, Rebecca [DPYUS]" userId="e0532f54-e49a-424a-832d-e0541f5ed33a" providerId="ADAL" clId="{DD0716FF-A30D-4424-AF9C-6214CA393410}" dt="2022-02-17T19:41:20.600" v="35" actId="403"/>
          <ac:spMkLst>
            <pc:docMk/>
            <pc:sldMk cId="317596773" sldId="310"/>
            <ac:spMk id="9" creationId="{F38F5188-0ED9-4A60-9755-161477E8502C}"/>
          </ac:spMkLst>
        </pc:spChg>
        <pc:spChg chg="mod">
          <ac:chgData name="Shepherd, Rebecca [DPYUS]" userId="e0532f54-e49a-424a-832d-e0541f5ed33a" providerId="ADAL" clId="{DD0716FF-A30D-4424-AF9C-6214CA393410}" dt="2022-02-17T19:41:14.030" v="34" actId="1076"/>
          <ac:spMkLst>
            <pc:docMk/>
            <pc:sldMk cId="317596773" sldId="310"/>
            <ac:spMk id="10" creationId="{110FFD8B-20F2-49C8-8547-30154B135508}"/>
          </ac:spMkLst>
        </pc:spChg>
        <pc:picChg chg="mod">
          <ac:chgData name="Shepherd, Rebecca [DPYUS]" userId="e0532f54-e49a-424a-832d-e0541f5ed33a" providerId="ADAL" clId="{DD0716FF-A30D-4424-AF9C-6214CA393410}" dt="2022-02-17T19:41:24.738" v="36" actId="1076"/>
          <ac:picMkLst>
            <pc:docMk/>
            <pc:sldMk cId="317596773" sldId="310"/>
            <ac:picMk id="3" creationId="{FCEA3B23-0524-484A-B603-5B56FD5EACD0}"/>
          </ac:picMkLst>
        </pc:picChg>
      </pc:sldChg>
      <pc:sldChg chg="modSp mod">
        <pc:chgData name="Shepherd, Rebecca [DPYUS]" userId="e0532f54-e49a-424a-832d-e0541f5ed33a" providerId="ADAL" clId="{DD0716FF-A30D-4424-AF9C-6214CA393410}" dt="2022-02-22T11:41:30.803" v="99" actId="20577"/>
        <pc:sldMkLst>
          <pc:docMk/>
          <pc:sldMk cId="2762622205" sldId="311"/>
        </pc:sldMkLst>
        <pc:spChg chg="mod">
          <ac:chgData name="Shepherd, Rebecca [DPYUS]" userId="e0532f54-e49a-424a-832d-e0541f5ed33a" providerId="ADAL" clId="{DD0716FF-A30D-4424-AF9C-6214CA393410}" dt="2022-02-22T11:41:30.803" v="99" actId="20577"/>
          <ac:spMkLst>
            <pc:docMk/>
            <pc:sldMk cId="2762622205" sldId="311"/>
            <ac:spMk id="4" creationId="{9FB68280-789F-E641-9A0F-9870D79415EE}"/>
          </ac:spMkLst>
        </pc:spChg>
      </pc:sldChg>
      <pc:sldChg chg="addSp delSp modSp mod">
        <pc:chgData name="Shepherd, Rebecca [DPYUS]" userId="e0532f54-e49a-424a-832d-e0541f5ed33a" providerId="ADAL" clId="{DD0716FF-A30D-4424-AF9C-6214CA393410}" dt="2022-02-22T11:52:45.046" v="688" actId="20577"/>
        <pc:sldMkLst>
          <pc:docMk/>
          <pc:sldMk cId="3158676357" sldId="312"/>
        </pc:sldMkLst>
        <pc:spChg chg="del mod">
          <ac:chgData name="Shepherd, Rebecca [DPYUS]" userId="e0532f54-e49a-424a-832d-e0541f5ed33a" providerId="ADAL" clId="{DD0716FF-A30D-4424-AF9C-6214CA393410}" dt="2022-02-17T19:36:11.713" v="18" actId="478"/>
          <ac:spMkLst>
            <pc:docMk/>
            <pc:sldMk cId="3158676357" sldId="312"/>
            <ac:spMk id="4" creationId="{9FB68280-789F-E641-9A0F-9870D79415EE}"/>
          </ac:spMkLst>
        </pc:spChg>
        <pc:spChg chg="del mod">
          <ac:chgData name="Shepherd, Rebecca [DPYUS]" userId="e0532f54-e49a-424a-832d-e0541f5ed33a" providerId="ADAL" clId="{DD0716FF-A30D-4424-AF9C-6214CA393410}" dt="2022-02-17T19:36:21.269" v="20" actId="478"/>
          <ac:spMkLst>
            <pc:docMk/>
            <pc:sldMk cId="3158676357" sldId="312"/>
            <ac:spMk id="9" creationId="{58D9EAE2-75B6-4741-AE69-03A57C11DA1D}"/>
          </ac:spMkLst>
        </pc:spChg>
        <pc:spChg chg="add del mod">
          <ac:chgData name="Shepherd, Rebecca [DPYUS]" userId="e0532f54-e49a-424a-832d-e0541f5ed33a" providerId="ADAL" clId="{DD0716FF-A30D-4424-AF9C-6214CA393410}" dt="2022-02-17T19:36:25.320" v="21" actId="478"/>
          <ac:spMkLst>
            <pc:docMk/>
            <pc:sldMk cId="3158676357" sldId="312"/>
            <ac:spMk id="10" creationId="{FB603496-7717-4FDE-88C1-4ECE24CFB896}"/>
          </ac:spMkLst>
        </pc:spChg>
        <pc:spChg chg="add del">
          <ac:chgData name="Shepherd, Rebecca [DPYUS]" userId="e0532f54-e49a-424a-832d-e0541f5ed33a" providerId="ADAL" clId="{DD0716FF-A30D-4424-AF9C-6214CA393410}" dt="2022-02-17T19:40:21.697" v="24" actId="22"/>
          <ac:spMkLst>
            <pc:docMk/>
            <pc:sldMk cId="3158676357" sldId="312"/>
            <ac:spMk id="12" creationId="{B96EAA73-C390-4F07-8680-333143C0111B}"/>
          </ac:spMkLst>
        </pc:spChg>
        <pc:spChg chg="add del">
          <ac:chgData name="Shepherd, Rebecca [DPYUS]" userId="e0532f54-e49a-424a-832d-e0541f5ed33a" providerId="ADAL" clId="{DD0716FF-A30D-4424-AF9C-6214CA393410}" dt="2022-02-17T19:40:32.603" v="27" actId="478"/>
          <ac:spMkLst>
            <pc:docMk/>
            <pc:sldMk cId="3158676357" sldId="312"/>
            <ac:spMk id="14" creationId="{571F9F0D-80D5-470D-9BBF-D5F88AAF8D4A}"/>
          </ac:spMkLst>
        </pc:spChg>
        <pc:spChg chg="add del mod">
          <ac:chgData name="Shepherd, Rebecca [DPYUS]" userId="e0532f54-e49a-424a-832d-e0541f5ed33a" providerId="ADAL" clId="{DD0716FF-A30D-4424-AF9C-6214CA393410}" dt="2022-02-17T19:43:39.183" v="44" actId="478"/>
          <ac:spMkLst>
            <pc:docMk/>
            <pc:sldMk cId="3158676357" sldId="312"/>
            <ac:spMk id="15" creationId="{BFC401BB-6646-45C2-93A2-CE34B9B10D69}"/>
          </ac:spMkLst>
        </pc:spChg>
        <pc:spChg chg="add mod">
          <ac:chgData name="Shepherd, Rebecca [DPYUS]" userId="e0532f54-e49a-424a-832d-e0541f5ed33a" providerId="ADAL" clId="{DD0716FF-A30D-4424-AF9C-6214CA393410}" dt="2022-02-22T11:52:45.046" v="688" actId="20577"/>
          <ac:spMkLst>
            <pc:docMk/>
            <pc:sldMk cId="3158676357" sldId="312"/>
            <ac:spMk id="17" creationId="{D61AD679-6760-4626-A233-C2FF4B5F35ED}"/>
          </ac:spMkLst>
        </pc:spChg>
        <pc:picChg chg="mod">
          <ac:chgData name="Shepherd, Rebecca [DPYUS]" userId="e0532f54-e49a-424a-832d-e0541f5ed33a" providerId="ADAL" clId="{DD0716FF-A30D-4424-AF9C-6214CA393410}" dt="2022-02-17T19:42:30.957" v="41" actId="14100"/>
          <ac:picMkLst>
            <pc:docMk/>
            <pc:sldMk cId="3158676357" sldId="312"/>
            <ac:picMk id="3" creationId="{CD37F206-337B-409B-A5FB-E93518749346}"/>
          </ac:picMkLst>
        </pc:picChg>
      </pc:sldChg>
      <pc:sldChg chg="modSp mod">
        <pc:chgData name="Shepherd, Rebecca [DPYUS]" userId="e0532f54-e49a-424a-832d-e0541f5ed33a" providerId="ADAL" clId="{DD0716FF-A30D-4424-AF9C-6214CA393410}" dt="2022-02-17T19:41:39.349" v="37" actId="1076"/>
        <pc:sldMkLst>
          <pc:docMk/>
          <pc:sldMk cId="954924666" sldId="313"/>
        </pc:sldMkLst>
        <pc:spChg chg="mod">
          <ac:chgData name="Shepherd, Rebecca [DPYUS]" userId="e0532f54-e49a-424a-832d-e0541f5ed33a" providerId="ADAL" clId="{DD0716FF-A30D-4424-AF9C-6214CA393410}" dt="2022-02-17T19:41:39.349" v="37" actId="1076"/>
          <ac:spMkLst>
            <pc:docMk/>
            <pc:sldMk cId="954924666" sldId="313"/>
            <ac:spMk id="4" creationId="{9FB68280-789F-E641-9A0F-9870D79415EE}"/>
          </ac:spMkLst>
        </pc:spChg>
        <pc:spChg chg="mod">
          <ac:chgData name="Shepherd, Rebecca [DPYUS]" userId="e0532f54-e49a-424a-832d-e0541f5ed33a" providerId="ADAL" clId="{DD0716FF-A30D-4424-AF9C-6214CA393410}" dt="2022-02-17T19:26:42.983" v="9" actId="2711"/>
          <ac:spMkLst>
            <pc:docMk/>
            <pc:sldMk cId="954924666" sldId="313"/>
            <ac:spMk id="11" creationId="{00ECD1DB-BA90-4DFA-A728-E99A6D21621A}"/>
          </ac:spMkLst>
        </pc:spChg>
      </pc:sldChg>
      <pc:sldChg chg="delSp modSp new del mod">
        <pc:chgData name="Shepherd, Rebecca [DPYUS]" userId="e0532f54-e49a-424a-832d-e0541f5ed33a" providerId="ADAL" clId="{DD0716FF-A30D-4424-AF9C-6214CA393410}" dt="2022-02-22T16:38:46.140" v="731" actId="2696"/>
        <pc:sldMkLst>
          <pc:docMk/>
          <pc:sldMk cId="3224687778" sldId="314"/>
        </pc:sldMkLst>
        <pc:spChg chg="mod">
          <ac:chgData name="Shepherd, Rebecca [DPYUS]" userId="e0532f54-e49a-424a-832d-e0541f5ed33a" providerId="ADAL" clId="{DD0716FF-A30D-4424-AF9C-6214CA393410}" dt="2022-02-22T16:38:28.781" v="730" actId="20577"/>
          <ac:spMkLst>
            <pc:docMk/>
            <pc:sldMk cId="3224687778" sldId="314"/>
            <ac:spMk id="2" creationId="{06D02489-FC57-4056-B264-B2E589CD533C}"/>
          </ac:spMkLst>
        </pc:spChg>
        <pc:spChg chg="del">
          <ac:chgData name="Shepherd, Rebecca [DPYUS]" userId="e0532f54-e49a-424a-832d-e0541f5ed33a" providerId="ADAL" clId="{DD0716FF-A30D-4424-AF9C-6214CA393410}" dt="2022-02-22T16:37:58.015" v="719" actId="478"/>
          <ac:spMkLst>
            <pc:docMk/>
            <pc:sldMk cId="3224687778" sldId="314"/>
            <ac:spMk id="3" creationId="{30BFB875-2545-49BA-B387-DA6970F0D98D}"/>
          </ac:spMkLst>
        </pc:spChg>
      </pc:sldChg>
      <pc:sldChg chg="new del">
        <pc:chgData name="Shepherd, Rebecca [DPYUS]" userId="e0532f54-e49a-424a-832d-e0541f5ed33a" providerId="ADAL" clId="{DD0716FF-A30D-4424-AF9C-6214CA393410}" dt="2022-02-17T19:27:35.223" v="12" actId="680"/>
        <pc:sldMkLst>
          <pc:docMk/>
          <pc:sldMk cId="1003481895" sldId="315"/>
        </pc:sldMkLst>
      </pc:sldChg>
      <pc:sldChg chg="new del">
        <pc:chgData name="Shepherd, Rebecca [DPYUS]" userId="e0532f54-e49a-424a-832d-e0541f5ed33a" providerId="ADAL" clId="{DD0716FF-A30D-4424-AF9C-6214CA393410}" dt="2022-02-22T13:03:27.061" v="714" actId="47"/>
        <pc:sldMkLst>
          <pc:docMk/>
          <pc:sldMk cId="3641791706" sldId="315"/>
        </pc:sldMkLst>
      </pc:sldChg>
      <pc:sldChg chg="addSp delSp modSp add mod">
        <pc:chgData name="Shepherd, Rebecca [DPYUS]" userId="e0532f54-e49a-424a-832d-e0541f5ed33a" providerId="ADAL" clId="{DD0716FF-A30D-4424-AF9C-6214CA393410}" dt="2022-02-22T13:23:12.395" v="718" actId="1076"/>
        <pc:sldMkLst>
          <pc:docMk/>
          <pc:sldMk cId="3579611894" sldId="316"/>
        </pc:sldMkLst>
        <pc:spChg chg="del mod">
          <ac:chgData name="Shepherd, Rebecca [DPYUS]" userId="e0532f54-e49a-424a-832d-e0541f5ed33a" providerId="ADAL" clId="{DD0716FF-A30D-4424-AF9C-6214CA393410}" dt="2022-02-22T13:02:39.550" v="699" actId="478"/>
          <ac:spMkLst>
            <pc:docMk/>
            <pc:sldMk cId="3579611894" sldId="316"/>
            <ac:spMk id="4" creationId="{9FB68280-789F-E641-9A0F-9870D79415EE}"/>
          </ac:spMkLst>
        </pc:spChg>
        <pc:spChg chg="mod">
          <ac:chgData name="Shepherd, Rebecca [DPYUS]" userId="e0532f54-e49a-424a-832d-e0541f5ed33a" providerId="ADAL" clId="{DD0716FF-A30D-4424-AF9C-6214CA393410}" dt="2022-02-22T13:23:07.311" v="717" actId="255"/>
          <ac:spMkLst>
            <pc:docMk/>
            <pc:sldMk cId="3579611894" sldId="316"/>
            <ac:spMk id="9" creationId="{58D9EAE2-75B6-4741-AE69-03A57C11DA1D}"/>
          </ac:spMkLst>
        </pc:spChg>
        <pc:picChg chg="del">
          <ac:chgData name="Shepherd, Rebecca [DPYUS]" userId="e0532f54-e49a-424a-832d-e0541f5ed33a" providerId="ADAL" clId="{DD0716FF-A30D-4424-AF9C-6214CA393410}" dt="2022-02-17T19:28:03.382" v="15" actId="478"/>
          <ac:picMkLst>
            <pc:docMk/>
            <pc:sldMk cId="3579611894" sldId="316"/>
            <ac:picMk id="3" creationId="{CD37F206-337B-409B-A5FB-E93518749346}"/>
          </ac:picMkLst>
        </pc:picChg>
        <pc:picChg chg="add mod">
          <ac:chgData name="Shepherd, Rebecca [DPYUS]" userId="e0532f54-e49a-424a-832d-e0541f5ed33a" providerId="ADAL" clId="{DD0716FF-A30D-4424-AF9C-6214CA393410}" dt="2022-02-22T13:23:12.395" v="718" actId="1076"/>
          <ac:picMkLst>
            <pc:docMk/>
            <pc:sldMk cId="3579611894" sldId="316"/>
            <ac:picMk id="10" creationId="{DAE50489-28E2-490A-8980-11FFA5DB1BD9}"/>
          </ac:picMkLst>
        </pc:picChg>
      </pc:sldChg>
      <pc:sldMasterChg chg="del delSldLayout">
        <pc:chgData name="Shepherd, Rebecca [DPYUS]" userId="e0532f54-e49a-424a-832d-e0541f5ed33a" providerId="ADAL" clId="{DD0716FF-A30D-4424-AF9C-6214CA393410}" dt="2022-02-17T19:42:46.987" v="42" actId="47"/>
        <pc:sldMasterMkLst>
          <pc:docMk/>
          <pc:sldMasterMk cId="1337651621" sldId="2147483648"/>
        </pc:sldMasterMkLst>
        <pc:sldLayoutChg chg="del">
          <pc:chgData name="Shepherd, Rebecca [DPYUS]" userId="e0532f54-e49a-424a-832d-e0541f5ed33a" providerId="ADAL" clId="{DD0716FF-A30D-4424-AF9C-6214CA393410}" dt="2022-02-17T19:42:46.987" v="42" actId="47"/>
          <pc:sldLayoutMkLst>
            <pc:docMk/>
            <pc:sldMasterMk cId="1337651621" sldId="2147483648"/>
            <pc:sldLayoutMk cId="655265215" sldId="2147483649"/>
          </pc:sldLayoutMkLst>
        </pc:sldLayoutChg>
        <pc:sldLayoutChg chg="del">
          <pc:chgData name="Shepherd, Rebecca [DPYUS]" userId="e0532f54-e49a-424a-832d-e0541f5ed33a" providerId="ADAL" clId="{DD0716FF-A30D-4424-AF9C-6214CA393410}" dt="2022-02-17T19:42:46.987" v="42" actId="47"/>
          <pc:sldLayoutMkLst>
            <pc:docMk/>
            <pc:sldMasterMk cId="1337651621" sldId="2147483648"/>
            <pc:sldLayoutMk cId="1779895663" sldId="2147483650"/>
          </pc:sldLayoutMkLst>
        </pc:sldLayoutChg>
        <pc:sldLayoutChg chg="del">
          <pc:chgData name="Shepherd, Rebecca [DPYUS]" userId="e0532f54-e49a-424a-832d-e0541f5ed33a" providerId="ADAL" clId="{DD0716FF-A30D-4424-AF9C-6214CA393410}" dt="2022-02-17T19:42:46.987" v="42" actId="47"/>
          <pc:sldLayoutMkLst>
            <pc:docMk/>
            <pc:sldMasterMk cId="1337651621" sldId="2147483648"/>
            <pc:sldLayoutMk cId="837108690" sldId="2147483651"/>
          </pc:sldLayoutMkLst>
        </pc:sldLayoutChg>
        <pc:sldLayoutChg chg="del">
          <pc:chgData name="Shepherd, Rebecca [DPYUS]" userId="e0532f54-e49a-424a-832d-e0541f5ed33a" providerId="ADAL" clId="{DD0716FF-A30D-4424-AF9C-6214CA393410}" dt="2022-02-17T19:42:46.987" v="42" actId="47"/>
          <pc:sldLayoutMkLst>
            <pc:docMk/>
            <pc:sldMasterMk cId="1337651621" sldId="2147483648"/>
            <pc:sldLayoutMk cId="3057032160" sldId="2147483652"/>
          </pc:sldLayoutMkLst>
        </pc:sldLayoutChg>
        <pc:sldLayoutChg chg="del">
          <pc:chgData name="Shepherd, Rebecca [DPYUS]" userId="e0532f54-e49a-424a-832d-e0541f5ed33a" providerId="ADAL" clId="{DD0716FF-A30D-4424-AF9C-6214CA393410}" dt="2022-02-17T19:42:46.987" v="42" actId="47"/>
          <pc:sldLayoutMkLst>
            <pc:docMk/>
            <pc:sldMasterMk cId="1337651621" sldId="2147483648"/>
            <pc:sldLayoutMk cId="2631588467" sldId="2147483653"/>
          </pc:sldLayoutMkLst>
        </pc:sldLayoutChg>
        <pc:sldLayoutChg chg="del">
          <pc:chgData name="Shepherd, Rebecca [DPYUS]" userId="e0532f54-e49a-424a-832d-e0541f5ed33a" providerId="ADAL" clId="{DD0716FF-A30D-4424-AF9C-6214CA393410}" dt="2022-02-17T19:42:46.987" v="42" actId="47"/>
          <pc:sldLayoutMkLst>
            <pc:docMk/>
            <pc:sldMasterMk cId="1337651621" sldId="2147483648"/>
            <pc:sldLayoutMk cId="4017156716" sldId="2147483654"/>
          </pc:sldLayoutMkLst>
        </pc:sldLayoutChg>
        <pc:sldLayoutChg chg="del">
          <pc:chgData name="Shepherd, Rebecca [DPYUS]" userId="e0532f54-e49a-424a-832d-e0541f5ed33a" providerId="ADAL" clId="{DD0716FF-A30D-4424-AF9C-6214CA393410}" dt="2022-02-17T19:42:46.987" v="42" actId="47"/>
          <pc:sldLayoutMkLst>
            <pc:docMk/>
            <pc:sldMasterMk cId="1337651621" sldId="2147483648"/>
            <pc:sldLayoutMk cId="1457741372" sldId="2147483655"/>
          </pc:sldLayoutMkLst>
        </pc:sldLayoutChg>
        <pc:sldLayoutChg chg="del">
          <pc:chgData name="Shepherd, Rebecca [DPYUS]" userId="e0532f54-e49a-424a-832d-e0541f5ed33a" providerId="ADAL" clId="{DD0716FF-A30D-4424-AF9C-6214CA393410}" dt="2022-02-17T19:42:46.987" v="42" actId="47"/>
          <pc:sldLayoutMkLst>
            <pc:docMk/>
            <pc:sldMasterMk cId="1337651621" sldId="2147483648"/>
            <pc:sldLayoutMk cId="1311910183" sldId="2147483656"/>
          </pc:sldLayoutMkLst>
        </pc:sldLayoutChg>
        <pc:sldLayoutChg chg="del">
          <pc:chgData name="Shepherd, Rebecca [DPYUS]" userId="e0532f54-e49a-424a-832d-e0541f5ed33a" providerId="ADAL" clId="{DD0716FF-A30D-4424-AF9C-6214CA393410}" dt="2022-02-17T19:42:46.987" v="42" actId="47"/>
          <pc:sldLayoutMkLst>
            <pc:docMk/>
            <pc:sldMasterMk cId="1337651621" sldId="2147483648"/>
            <pc:sldLayoutMk cId="2936541746" sldId="2147483657"/>
          </pc:sldLayoutMkLst>
        </pc:sldLayoutChg>
        <pc:sldLayoutChg chg="del">
          <pc:chgData name="Shepherd, Rebecca [DPYUS]" userId="e0532f54-e49a-424a-832d-e0541f5ed33a" providerId="ADAL" clId="{DD0716FF-A30D-4424-AF9C-6214CA393410}" dt="2022-02-17T19:42:46.987" v="42" actId="47"/>
          <pc:sldLayoutMkLst>
            <pc:docMk/>
            <pc:sldMasterMk cId="1337651621" sldId="2147483648"/>
            <pc:sldLayoutMk cId="2484135086" sldId="2147483658"/>
          </pc:sldLayoutMkLst>
        </pc:sldLayoutChg>
        <pc:sldLayoutChg chg="del">
          <pc:chgData name="Shepherd, Rebecca [DPYUS]" userId="e0532f54-e49a-424a-832d-e0541f5ed33a" providerId="ADAL" clId="{DD0716FF-A30D-4424-AF9C-6214CA393410}" dt="2022-02-17T19:42:46.987" v="42" actId="47"/>
          <pc:sldLayoutMkLst>
            <pc:docMk/>
            <pc:sldMasterMk cId="1337651621" sldId="2147483648"/>
            <pc:sldLayoutMk cId="1459512315"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ext Placeholder 8">
            <a:extLst>
              <a:ext uri="{FF2B5EF4-FFF2-40B4-BE49-F238E27FC236}">
                <a16:creationId xmlns:a16="http://schemas.microsoft.com/office/drawing/2014/main" id="{E4BBAA8D-0BEB-7446-95A7-8657C8724D93}"/>
              </a:ext>
            </a:extLst>
          </p:cNvPr>
          <p:cNvSpPr>
            <a:spLocks noGrp="1"/>
          </p:cNvSpPr>
          <p:nvPr>
            <p:ph type="body" sz="quarter" idx="11" hasCustomPrompt="1"/>
          </p:nvPr>
        </p:nvSpPr>
        <p:spPr>
          <a:xfrm>
            <a:off x="875025" y="2219028"/>
            <a:ext cx="10441353" cy="1037885"/>
          </a:xfrm>
          <a:prstGeom prst="rect">
            <a:avLst/>
          </a:prstGeom>
        </p:spPr>
        <p:txBody>
          <a:bodyPr/>
          <a:lstStyle>
            <a:lvl1pPr marL="0" indent="0">
              <a:lnSpc>
                <a:spcPct val="100000"/>
              </a:lnSpc>
              <a:buNone/>
              <a:defRPr sz="1600" b="0" i="0">
                <a:solidFill>
                  <a:srgbClr val="8C8C8C"/>
                </a:solidFill>
                <a:latin typeface="Arial Nova Cond Light" panose="020B0306020202020204" pitchFamily="34" charset="0"/>
              </a:defRPr>
            </a:lvl1pPr>
            <a:lvl2pPr>
              <a:defRPr sz="1800" b="0" i="0">
                <a:solidFill>
                  <a:schemeClr val="bg1"/>
                </a:solidFill>
                <a:latin typeface="Arial Nova Cond Light" panose="020B0306020202020204" pitchFamily="34" charset="0"/>
              </a:defRPr>
            </a:lvl2pPr>
            <a:lvl3pPr>
              <a:defRPr sz="1800" b="0" i="0">
                <a:solidFill>
                  <a:schemeClr val="bg1"/>
                </a:solidFill>
                <a:latin typeface="Arial Nova Cond Light" panose="020B0306020202020204" pitchFamily="34" charset="0"/>
              </a:defRPr>
            </a:lvl3pPr>
            <a:lvl4pPr>
              <a:defRPr sz="1800" b="0" i="0">
                <a:solidFill>
                  <a:schemeClr val="bg1"/>
                </a:solidFill>
                <a:latin typeface="Arial Nova Cond Light" panose="020B0306020202020204" pitchFamily="34" charset="0"/>
              </a:defRPr>
            </a:lvl4pPr>
            <a:lvl5pPr>
              <a:defRPr sz="1800" b="0" i="0">
                <a:solidFill>
                  <a:schemeClr val="bg1"/>
                </a:solidFill>
                <a:latin typeface="Arial Nova Cond Light" panose="020B0306020202020204" pitchFamily="34" charset="0"/>
              </a:defRPr>
            </a:lvl5pPr>
          </a:lstStyle>
          <a:p>
            <a:pPr lvl="0"/>
            <a:r>
              <a:rPr lang="en-US" dirty="0"/>
              <a:t>Keep the above headline to one line of copy. This font is Arial Nova Condensed Light @ 16px. Line spacing is 1. This is example of body copy for this page, and is optional. The color of this text is r140 g140 b140, and the hex is 8C8C8C. </a:t>
            </a:r>
          </a:p>
        </p:txBody>
      </p:sp>
      <p:sp>
        <p:nvSpPr>
          <p:cNvPr id="9" name="Text Placeholder 2">
            <a:extLst>
              <a:ext uri="{FF2B5EF4-FFF2-40B4-BE49-F238E27FC236}">
                <a16:creationId xmlns:a16="http://schemas.microsoft.com/office/drawing/2014/main" id="{54ECDE25-3EEA-2E46-B7D8-860C21BE159A}"/>
              </a:ext>
            </a:extLst>
          </p:cNvPr>
          <p:cNvSpPr>
            <a:spLocks noGrp="1"/>
          </p:cNvSpPr>
          <p:nvPr>
            <p:ph type="body" sz="quarter" idx="12" hasCustomPrompt="1"/>
          </p:nvPr>
        </p:nvSpPr>
        <p:spPr>
          <a:xfrm>
            <a:off x="875023" y="3395091"/>
            <a:ext cx="10441956" cy="1916648"/>
          </a:xfrm>
          <a:prstGeom prst="rect">
            <a:avLst/>
          </a:prstGeom>
        </p:spPr>
        <p:txBody>
          <a:bodyPr/>
          <a:lstStyle>
            <a:lvl1pPr marL="228600" indent="-228600">
              <a:lnSpc>
                <a:spcPct val="100000"/>
              </a:lnSpc>
              <a:buClr>
                <a:srgbClr val="12274C"/>
              </a:buClr>
              <a:buFont typeface="System Font Regular"/>
              <a:buChar char="●"/>
              <a:defRPr sz="1400" b="0" i="0">
                <a:latin typeface="Arial Nova Cond Light" panose="020B0306020202020204" pitchFamily="34" charset="0"/>
              </a:defRPr>
            </a:lvl1pPr>
            <a:lvl2pPr marL="685800" indent="-228600">
              <a:lnSpc>
                <a:spcPct val="100000"/>
              </a:lnSpc>
              <a:buClr>
                <a:srgbClr val="12274C"/>
              </a:buClr>
              <a:buFont typeface="System Font Regular"/>
              <a:buChar char="○"/>
              <a:defRPr sz="1400" b="0" i="0">
                <a:latin typeface="Arial Nova Cond Light" panose="020B0306020202020204" pitchFamily="34" charset="0"/>
              </a:defRPr>
            </a:lvl2pPr>
            <a:lvl3pPr marL="1143000" indent="-228600">
              <a:lnSpc>
                <a:spcPct val="100000"/>
              </a:lnSpc>
              <a:buClr>
                <a:srgbClr val="12274C"/>
              </a:buClr>
              <a:buSzPct val="110000"/>
              <a:buFont typeface=".PingFang SC Regular"/>
              <a:buChar char="・"/>
              <a:defRPr sz="1400" b="0" i="0">
                <a:latin typeface="Arial Nova Cond Light" panose="020B0306020202020204" pitchFamily="34" charset="0"/>
              </a:defRPr>
            </a:lvl3pPr>
            <a:lvl4pPr marL="1600200" indent="-228600">
              <a:lnSpc>
                <a:spcPct val="100000"/>
              </a:lnSpc>
              <a:buClr>
                <a:srgbClr val="12274C"/>
              </a:buClr>
              <a:buSzPct val="110000"/>
              <a:buFont typeface=".Lucida Grande UI Regular"/>
              <a:buChar char="▫"/>
              <a:defRPr sz="1400" b="0" i="0">
                <a:latin typeface="Arial Nova Cond Light" panose="020B0306020202020204" pitchFamily="34" charset="0"/>
              </a:defRPr>
            </a:lvl4pPr>
            <a:lvl5pPr marL="2057400" indent="-228600">
              <a:lnSpc>
                <a:spcPct val="100000"/>
              </a:lnSpc>
              <a:buClr>
                <a:srgbClr val="12274C"/>
              </a:buClr>
              <a:buSzPct val="110000"/>
              <a:buFont typeface="System Font Regular"/>
              <a:buChar char="-"/>
              <a:defRPr sz="1400" b="0" i="0">
                <a:latin typeface="Arial Nova Cond Light" panose="020B0306020202020204" pitchFamily="34" charset="0"/>
              </a:defRPr>
            </a:lvl5pPr>
          </a:lstStyle>
          <a:p>
            <a:pPr lvl="0"/>
            <a:r>
              <a:rPr lang="en-US" dirty="0"/>
              <a:t>Arial Nova Condensed Light @14px. Line spacing is 1</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4">
            <a:extLst>
              <a:ext uri="{FF2B5EF4-FFF2-40B4-BE49-F238E27FC236}">
                <a16:creationId xmlns:a16="http://schemas.microsoft.com/office/drawing/2014/main" id="{81F85FCA-E8C9-774F-A3AA-2D798DC15E0B}"/>
              </a:ext>
            </a:extLst>
          </p:cNvPr>
          <p:cNvSpPr>
            <a:spLocks noGrp="1"/>
          </p:cNvSpPr>
          <p:nvPr>
            <p:ph type="title" hasCustomPrompt="1"/>
          </p:nvPr>
        </p:nvSpPr>
        <p:spPr>
          <a:xfrm>
            <a:off x="875024" y="411448"/>
            <a:ext cx="10549841" cy="962291"/>
          </a:xfrm>
          <a:prstGeom prst="rect">
            <a:avLst/>
          </a:prstGeom>
        </p:spPr>
        <p:txBody>
          <a:bodyPr/>
          <a:lstStyle>
            <a:lvl1pPr algn="l">
              <a:lnSpc>
                <a:spcPct val="100000"/>
              </a:lnSpc>
              <a:defRPr sz="3200" b="0" i="0" cap="all" baseline="0">
                <a:solidFill>
                  <a:schemeClr val="accent2"/>
                </a:solidFill>
                <a:latin typeface="Arial Nova Cond Light" panose="020B0306020202020204" pitchFamily="34" charset="0"/>
              </a:defRPr>
            </a:lvl1pPr>
          </a:lstStyle>
          <a:p>
            <a:r>
              <a:rPr lang="en-US" dirty="0"/>
              <a:t>One or Two-line header. Arial nova condensed light @ 32px.</a:t>
            </a:r>
          </a:p>
        </p:txBody>
      </p:sp>
    </p:spTree>
    <p:extLst>
      <p:ext uri="{BB962C8B-B14F-4D97-AF65-F5344CB8AC3E}">
        <p14:creationId xmlns:p14="http://schemas.microsoft.com/office/powerpoint/2010/main" val="2247056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723A3237-CD5A-8B47-94A8-95735BF6CE28}"/>
              </a:ext>
            </a:extLst>
          </p:cNvPr>
          <p:cNvSpPr>
            <a:spLocks noGrp="1"/>
          </p:cNvSpPr>
          <p:nvPr>
            <p:ph type="body" sz="quarter" idx="12" hasCustomPrompt="1"/>
          </p:nvPr>
        </p:nvSpPr>
        <p:spPr>
          <a:xfrm>
            <a:off x="875023" y="2218833"/>
            <a:ext cx="10441956" cy="1916647"/>
          </a:xfrm>
          <a:prstGeom prst="rect">
            <a:avLst/>
          </a:prstGeom>
        </p:spPr>
        <p:txBody>
          <a:bodyPr/>
          <a:lstStyle>
            <a:lvl1pPr marL="228600" indent="-228600">
              <a:lnSpc>
                <a:spcPct val="100000"/>
              </a:lnSpc>
              <a:buClr>
                <a:srgbClr val="12274C"/>
              </a:buClr>
              <a:buFont typeface="System Font Regular"/>
              <a:buChar char="●"/>
              <a:defRPr sz="1600" b="0" i="0">
                <a:latin typeface="Arial Nova Cond Light" panose="020B0306020202020204" pitchFamily="34" charset="0"/>
              </a:defRPr>
            </a:lvl1pPr>
            <a:lvl2pPr marL="685800" indent="-228600">
              <a:lnSpc>
                <a:spcPct val="100000"/>
              </a:lnSpc>
              <a:buClr>
                <a:srgbClr val="12274C"/>
              </a:buClr>
              <a:buFont typeface="System Font Regular"/>
              <a:buChar char="○"/>
              <a:defRPr sz="1600" b="0" i="0">
                <a:latin typeface="Arial Nova Cond Light" panose="020B0306020202020204" pitchFamily="34" charset="0"/>
              </a:defRPr>
            </a:lvl2pPr>
            <a:lvl3pPr marL="1143000" indent="-228600">
              <a:lnSpc>
                <a:spcPct val="100000"/>
              </a:lnSpc>
              <a:buClr>
                <a:srgbClr val="12274C"/>
              </a:buClr>
              <a:buSzPct val="110000"/>
              <a:buFont typeface=".PingFang SC Regular"/>
              <a:buChar char="・"/>
              <a:defRPr sz="1600" b="0" i="0">
                <a:latin typeface="Arial Nova Cond Light" panose="020B0306020202020204" pitchFamily="34" charset="0"/>
              </a:defRPr>
            </a:lvl3pPr>
            <a:lvl4pPr marL="1600200" indent="-228600">
              <a:lnSpc>
                <a:spcPct val="100000"/>
              </a:lnSpc>
              <a:buClr>
                <a:srgbClr val="12274C"/>
              </a:buClr>
              <a:buSzPct val="110000"/>
              <a:buFont typeface=".Lucida Grande UI Regular"/>
              <a:buChar char="▫"/>
              <a:defRPr sz="1600" b="0" i="0">
                <a:latin typeface="Arial Nova Cond Light" panose="020B0306020202020204" pitchFamily="34" charset="0"/>
              </a:defRPr>
            </a:lvl4pPr>
            <a:lvl5pPr marL="2057400" indent="-228600">
              <a:lnSpc>
                <a:spcPct val="100000"/>
              </a:lnSpc>
              <a:buClr>
                <a:srgbClr val="12274C"/>
              </a:buClr>
              <a:buSzPct val="110000"/>
              <a:buFont typeface="System Font Regular"/>
              <a:buChar char="-"/>
              <a:defRPr sz="1600" b="0" i="0">
                <a:latin typeface="Arial Nova Cond Light" panose="020B0306020202020204" pitchFamily="34" charset="0"/>
              </a:defRPr>
            </a:lvl5pPr>
          </a:lstStyle>
          <a:p>
            <a:pPr lvl="0"/>
            <a:r>
              <a:rPr lang="en-US" dirty="0"/>
              <a:t>Arial Nova Condensed Light @ 16px. Line spacing is 1</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itle 4">
            <a:extLst>
              <a:ext uri="{FF2B5EF4-FFF2-40B4-BE49-F238E27FC236}">
                <a16:creationId xmlns:a16="http://schemas.microsoft.com/office/drawing/2014/main" id="{728949D1-008F-8941-BFA5-A399EAC2FEFC}"/>
              </a:ext>
            </a:extLst>
          </p:cNvPr>
          <p:cNvSpPr>
            <a:spLocks noGrp="1"/>
          </p:cNvSpPr>
          <p:nvPr>
            <p:ph type="title" hasCustomPrompt="1"/>
          </p:nvPr>
        </p:nvSpPr>
        <p:spPr>
          <a:xfrm>
            <a:off x="875024" y="411448"/>
            <a:ext cx="10549841" cy="962291"/>
          </a:xfrm>
          <a:prstGeom prst="rect">
            <a:avLst/>
          </a:prstGeom>
        </p:spPr>
        <p:txBody>
          <a:bodyPr/>
          <a:lstStyle>
            <a:lvl1pPr algn="l">
              <a:lnSpc>
                <a:spcPct val="100000"/>
              </a:lnSpc>
              <a:defRPr sz="3200" b="0" i="0" cap="all" baseline="0">
                <a:solidFill>
                  <a:schemeClr val="accent2"/>
                </a:solidFill>
                <a:latin typeface="Arial Nova Cond Light" panose="020B0306020202020204" pitchFamily="34" charset="0"/>
              </a:defRPr>
            </a:lvl1pPr>
          </a:lstStyle>
          <a:p>
            <a:r>
              <a:rPr lang="en-US" dirty="0"/>
              <a:t>One or Two-line header. Arial nova condensed light @ 32px.</a:t>
            </a:r>
          </a:p>
        </p:txBody>
      </p:sp>
    </p:spTree>
    <p:extLst>
      <p:ext uri="{BB962C8B-B14F-4D97-AF65-F5344CB8AC3E}">
        <p14:creationId xmlns:p14="http://schemas.microsoft.com/office/powerpoint/2010/main" val="2339733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Placeholder 8">
            <a:extLst>
              <a:ext uri="{FF2B5EF4-FFF2-40B4-BE49-F238E27FC236}">
                <a16:creationId xmlns:a16="http://schemas.microsoft.com/office/drawing/2014/main" id="{F57A757F-D345-A54E-ABDD-A6E301F95AF9}"/>
              </a:ext>
            </a:extLst>
          </p:cNvPr>
          <p:cNvSpPr>
            <a:spLocks noGrp="1"/>
          </p:cNvSpPr>
          <p:nvPr>
            <p:ph type="body" sz="quarter" idx="11" hasCustomPrompt="1"/>
          </p:nvPr>
        </p:nvSpPr>
        <p:spPr>
          <a:xfrm>
            <a:off x="875025" y="1756691"/>
            <a:ext cx="10441353" cy="1037885"/>
          </a:xfrm>
          <a:prstGeom prst="rect">
            <a:avLst/>
          </a:prstGeom>
        </p:spPr>
        <p:txBody>
          <a:bodyPr/>
          <a:lstStyle>
            <a:lvl1pPr marL="0" indent="0">
              <a:lnSpc>
                <a:spcPct val="100000"/>
              </a:lnSpc>
              <a:buNone/>
              <a:defRPr sz="1600" b="0" i="0">
                <a:solidFill>
                  <a:srgbClr val="8C8C8C"/>
                </a:solidFill>
                <a:latin typeface="Arial Nova Cond Light" panose="020B0306020202020204" pitchFamily="34" charset="0"/>
              </a:defRPr>
            </a:lvl1pPr>
            <a:lvl2pPr>
              <a:defRPr sz="1800" b="0" i="0">
                <a:solidFill>
                  <a:schemeClr val="bg1"/>
                </a:solidFill>
                <a:latin typeface="Arial Nova Cond Light" panose="020B0306020202020204" pitchFamily="34" charset="0"/>
              </a:defRPr>
            </a:lvl2pPr>
            <a:lvl3pPr>
              <a:defRPr sz="1800" b="0" i="0">
                <a:solidFill>
                  <a:schemeClr val="bg1"/>
                </a:solidFill>
                <a:latin typeface="Arial Nova Cond Light" panose="020B0306020202020204" pitchFamily="34" charset="0"/>
              </a:defRPr>
            </a:lvl3pPr>
            <a:lvl4pPr>
              <a:defRPr sz="1800" b="0" i="0">
                <a:solidFill>
                  <a:schemeClr val="bg1"/>
                </a:solidFill>
                <a:latin typeface="Arial Nova Cond Light" panose="020B0306020202020204" pitchFamily="34" charset="0"/>
              </a:defRPr>
            </a:lvl4pPr>
            <a:lvl5pPr>
              <a:defRPr sz="1800" b="0" i="0">
                <a:solidFill>
                  <a:schemeClr val="bg1"/>
                </a:solidFill>
                <a:latin typeface="Arial Nova Cond Light" panose="020B0306020202020204" pitchFamily="34" charset="0"/>
              </a:defRPr>
            </a:lvl5pPr>
          </a:lstStyle>
          <a:p>
            <a:pPr lvl="0"/>
            <a:r>
              <a:rPr lang="en-US" dirty="0"/>
              <a:t>Keep the above headline to one line of copy. This font is Arial Nova Condensed Light @ 16px. Line spacing is 1. This is example of body copy for this page, and is optional. The color of this text is r140 g140 b140, and the hex is 8C8C8C. </a:t>
            </a:r>
          </a:p>
        </p:txBody>
      </p:sp>
      <p:sp>
        <p:nvSpPr>
          <p:cNvPr id="5" name="Text Placeholder 2">
            <a:extLst>
              <a:ext uri="{FF2B5EF4-FFF2-40B4-BE49-F238E27FC236}">
                <a16:creationId xmlns:a16="http://schemas.microsoft.com/office/drawing/2014/main" id="{8A9A2AA4-B74C-A344-B31C-135FEF03B59D}"/>
              </a:ext>
            </a:extLst>
          </p:cNvPr>
          <p:cNvSpPr>
            <a:spLocks noGrp="1"/>
          </p:cNvSpPr>
          <p:nvPr>
            <p:ph type="body" sz="quarter" idx="12" hasCustomPrompt="1"/>
          </p:nvPr>
        </p:nvSpPr>
        <p:spPr>
          <a:xfrm>
            <a:off x="875023" y="2932759"/>
            <a:ext cx="10441956" cy="1916647"/>
          </a:xfrm>
          <a:prstGeom prst="rect">
            <a:avLst/>
          </a:prstGeom>
        </p:spPr>
        <p:txBody>
          <a:bodyPr/>
          <a:lstStyle>
            <a:lvl1pPr marL="228600" indent="-228600">
              <a:lnSpc>
                <a:spcPct val="100000"/>
              </a:lnSpc>
              <a:buClr>
                <a:srgbClr val="12274C"/>
              </a:buClr>
              <a:buFont typeface="System Font Regular"/>
              <a:buChar char="●"/>
              <a:defRPr sz="1400" b="0" i="0">
                <a:latin typeface="Arial Nova Cond Light" panose="020B0306020202020204" pitchFamily="34" charset="0"/>
              </a:defRPr>
            </a:lvl1pPr>
            <a:lvl2pPr marL="685800" indent="-228600">
              <a:lnSpc>
                <a:spcPct val="100000"/>
              </a:lnSpc>
              <a:buClr>
                <a:srgbClr val="12274C"/>
              </a:buClr>
              <a:buFont typeface="System Font Regular"/>
              <a:buChar char="○"/>
              <a:defRPr sz="1400" b="0" i="0">
                <a:latin typeface="Arial Nova Cond Light" panose="020B0306020202020204" pitchFamily="34" charset="0"/>
              </a:defRPr>
            </a:lvl2pPr>
            <a:lvl3pPr marL="1143000" indent="-228600">
              <a:lnSpc>
                <a:spcPct val="100000"/>
              </a:lnSpc>
              <a:buClr>
                <a:srgbClr val="12274C"/>
              </a:buClr>
              <a:buSzPct val="110000"/>
              <a:buFont typeface=".PingFang SC Regular"/>
              <a:buChar char="・"/>
              <a:defRPr sz="1400" b="0" i="0">
                <a:latin typeface="Arial Nova Cond Light" panose="020B0306020202020204" pitchFamily="34" charset="0"/>
              </a:defRPr>
            </a:lvl3pPr>
            <a:lvl4pPr marL="1600200" indent="-228600">
              <a:lnSpc>
                <a:spcPct val="100000"/>
              </a:lnSpc>
              <a:buClr>
                <a:srgbClr val="12274C"/>
              </a:buClr>
              <a:buSzPct val="110000"/>
              <a:buFont typeface=".Lucida Grande UI Regular"/>
              <a:buChar char="▫"/>
              <a:defRPr sz="1400" b="0" i="0">
                <a:latin typeface="Arial Nova Cond Light" panose="020B0306020202020204" pitchFamily="34" charset="0"/>
              </a:defRPr>
            </a:lvl4pPr>
            <a:lvl5pPr marL="2057400" indent="-228600">
              <a:lnSpc>
                <a:spcPct val="100000"/>
              </a:lnSpc>
              <a:buClr>
                <a:srgbClr val="12274C"/>
              </a:buClr>
              <a:buSzPct val="110000"/>
              <a:buFont typeface="System Font Regular"/>
              <a:buChar char="-"/>
              <a:defRPr sz="1400" b="0" i="0">
                <a:latin typeface="Arial Nova Cond Light" panose="020B0306020202020204" pitchFamily="34" charset="0"/>
              </a:defRPr>
            </a:lvl5pPr>
          </a:lstStyle>
          <a:p>
            <a:pPr lvl="0"/>
            <a:r>
              <a:rPr lang="en-US" dirty="0"/>
              <a:t>Arial Nova Condensed Light @14px. Line spacing is 1</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4">
            <a:extLst>
              <a:ext uri="{FF2B5EF4-FFF2-40B4-BE49-F238E27FC236}">
                <a16:creationId xmlns:a16="http://schemas.microsoft.com/office/drawing/2014/main" id="{21F16DDF-011F-7A41-AD01-61298C84336A}"/>
              </a:ext>
            </a:extLst>
          </p:cNvPr>
          <p:cNvSpPr>
            <a:spLocks noGrp="1"/>
          </p:cNvSpPr>
          <p:nvPr>
            <p:ph type="title" hasCustomPrompt="1"/>
          </p:nvPr>
        </p:nvSpPr>
        <p:spPr>
          <a:xfrm>
            <a:off x="759444" y="414446"/>
            <a:ext cx="10679117" cy="791502"/>
          </a:xfrm>
          <a:prstGeom prst="rect">
            <a:avLst/>
          </a:prstGeom>
        </p:spPr>
        <p:txBody>
          <a:bodyPr/>
          <a:lstStyle>
            <a:lvl1pPr algn="l">
              <a:defRPr sz="3200" b="0" i="0" cap="all" baseline="0">
                <a:solidFill>
                  <a:schemeClr val="accent2"/>
                </a:solidFill>
                <a:latin typeface="Arial Nova Cond Light" panose="020B0306020202020204" pitchFamily="34" charset="0"/>
              </a:defRPr>
            </a:lvl1pPr>
          </a:lstStyle>
          <a:p>
            <a:r>
              <a:rPr lang="en-US" dirty="0"/>
              <a:t>Arial nova condensed light @ 32px.</a:t>
            </a:r>
          </a:p>
        </p:txBody>
      </p:sp>
    </p:spTree>
    <p:extLst>
      <p:ext uri="{BB962C8B-B14F-4D97-AF65-F5344CB8AC3E}">
        <p14:creationId xmlns:p14="http://schemas.microsoft.com/office/powerpoint/2010/main" val="10748542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D218ABC-7F49-F844-ACAD-426DDFAC87E3}"/>
              </a:ext>
            </a:extLst>
          </p:cNvPr>
          <p:cNvPicPr>
            <a:picLocks noChangeAspect="1"/>
          </p:cNvPicPr>
          <p:nvPr userDrawn="1"/>
        </p:nvPicPr>
        <p:blipFill>
          <a:blip r:embed="rId4"/>
          <a:stretch>
            <a:fillRect/>
          </a:stretch>
        </p:blipFill>
        <p:spPr>
          <a:xfrm>
            <a:off x="759444" y="1568387"/>
            <a:ext cx="5963541" cy="429264"/>
          </a:xfrm>
          <a:prstGeom prst="rect">
            <a:avLst/>
          </a:prstGeom>
        </p:spPr>
      </p:pic>
      <p:pic>
        <p:nvPicPr>
          <p:cNvPr id="10" name="Picture 9">
            <a:extLst>
              <a:ext uri="{FF2B5EF4-FFF2-40B4-BE49-F238E27FC236}">
                <a16:creationId xmlns:a16="http://schemas.microsoft.com/office/drawing/2014/main" id="{A18346ED-4534-0D45-8EF7-4997665291A2}"/>
              </a:ext>
            </a:extLst>
          </p:cNvPr>
          <p:cNvPicPr>
            <a:picLocks noChangeAspect="1"/>
          </p:cNvPicPr>
          <p:nvPr userDrawn="1"/>
        </p:nvPicPr>
        <p:blipFill rotWithShape="1">
          <a:blip r:embed="rId5"/>
          <a:srcRect l="-3249" t="1845" r="-1638" b="-1845"/>
          <a:stretch/>
        </p:blipFill>
        <p:spPr>
          <a:xfrm>
            <a:off x="9870512" y="6042110"/>
            <a:ext cx="2004165" cy="637936"/>
          </a:xfrm>
          <a:prstGeom prst="rect">
            <a:avLst/>
          </a:prstGeom>
        </p:spPr>
      </p:pic>
      <p:sp>
        <p:nvSpPr>
          <p:cNvPr id="9" name="Rectangle 8">
            <a:extLst>
              <a:ext uri="{FF2B5EF4-FFF2-40B4-BE49-F238E27FC236}">
                <a16:creationId xmlns:a16="http://schemas.microsoft.com/office/drawing/2014/main" id="{7E0661C2-94CC-E741-96C5-33C6A06CC3D1}"/>
              </a:ext>
            </a:extLst>
          </p:cNvPr>
          <p:cNvSpPr/>
          <p:nvPr userDrawn="1"/>
        </p:nvSpPr>
        <p:spPr bwMode="auto">
          <a:xfrm>
            <a:off x="4" y="6158251"/>
            <a:ext cx="9619989" cy="405654"/>
          </a:xfrm>
          <a:prstGeom prst="rect">
            <a:avLst/>
          </a:prstGeom>
          <a:solidFill>
            <a:srgbClr val="FFCB2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rgbClr val="777777"/>
              </a:solidFill>
              <a:effectLst/>
              <a:latin typeface="Arial" pitchFamily="-110" charset="0"/>
              <a:ea typeface="ヒラギノ角ゴ ProN W3" pitchFamily="-110" charset="-128"/>
              <a:cs typeface="ヒラギノ角ゴ ProN W3" pitchFamily="-110" charset="-128"/>
              <a:sym typeface="Arial" pitchFamily="-110" charset="0"/>
            </a:endParaRPr>
          </a:p>
        </p:txBody>
      </p:sp>
    </p:spTree>
    <p:extLst>
      <p:ext uri="{BB962C8B-B14F-4D97-AF65-F5344CB8AC3E}">
        <p14:creationId xmlns:p14="http://schemas.microsoft.com/office/powerpoint/2010/main" val="1264679351"/>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ACB6565-D442-FC49-8761-1687191A20C2}"/>
              </a:ext>
            </a:extLst>
          </p:cNvPr>
          <p:cNvSpPr/>
          <p:nvPr userDrawn="1"/>
        </p:nvSpPr>
        <p:spPr bwMode="auto">
          <a:xfrm>
            <a:off x="0" y="0"/>
            <a:ext cx="12192000" cy="1393902"/>
          </a:xfrm>
          <a:prstGeom prst="rect">
            <a:avLst/>
          </a:prstGeom>
          <a:solidFill>
            <a:srgbClr val="FFCB20"/>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a:ln>
                <a:noFill/>
              </a:ln>
              <a:solidFill>
                <a:srgbClr val="777777"/>
              </a:solidFill>
              <a:effectLst/>
              <a:latin typeface="Arial" pitchFamily="-110" charset="0"/>
              <a:ea typeface="ヒラギノ角ゴ ProN W3" pitchFamily="-110" charset="-128"/>
              <a:cs typeface="ヒラギノ角ゴ ProN W3" pitchFamily="-110" charset="-128"/>
              <a:sym typeface="Arial" pitchFamily="-110" charset="0"/>
            </a:endParaRPr>
          </a:p>
        </p:txBody>
      </p:sp>
      <p:pic>
        <p:nvPicPr>
          <p:cNvPr id="10" name="Picture 9">
            <a:extLst>
              <a:ext uri="{FF2B5EF4-FFF2-40B4-BE49-F238E27FC236}">
                <a16:creationId xmlns:a16="http://schemas.microsoft.com/office/drawing/2014/main" id="{A18346ED-4534-0D45-8EF7-4997665291A2}"/>
              </a:ext>
            </a:extLst>
          </p:cNvPr>
          <p:cNvPicPr>
            <a:picLocks noChangeAspect="1"/>
          </p:cNvPicPr>
          <p:nvPr userDrawn="1"/>
        </p:nvPicPr>
        <p:blipFill rotWithShape="1">
          <a:blip r:embed="rId3"/>
          <a:srcRect l="-3249" t="1845" r="-1638" b="-1845"/>
          <a:stretch/>
        </p:blipFill>
        <p:spPr>
          <a:xfrm>
            <a:off x="9870512" y="6042110"/>
            <a:ext cx="2004165" cy="637936"/>
          </a:xfrm>
          <a:prstGeom prst="rect">
            <a:avLst/>
          </a:prstGeom>
        </p:spPr>
      </p:pic>
    </p:spTree>
    <p:extLst>
      <p:ext uri="{BB962C8B-B14F-4D97-AF65-F5344CB8AC3E}">
        <p14:creationId xmlns:p14="http://schemas.microsoft.com/office/powerpoint/2010/main" val="3460748155"/>
      </p:ext>
    </p:extLst>
  </p:cSld>
  <p:clrMap bg1="lt1" tx1="dk1" bg2="lt2" tx2="dk2" accent1="accent1" accent2="accent2" accent3="accent3" accent4="accent4" accent5="accent5" accent6="accent6" hlink="hlink" folHlink="folHlink"/>
  <p:sldLayoutIdLst>
    <p:sldLayoutId id="214748366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1.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tags" Target="../tags/tag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tags" Target="../tags/tag3.xml"/><Relationship Id="rId5" Type="http://schemas.openxmlformats.org/officeDocument/2006/relationships/image" Target="../media/image6.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tags" Target="../tags/tag4.xml"/><Relationship Id="rId5" Type="http://schemas.openxmlformats.org/officeDocument/2006/relationships/image" Target="../media/image7.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tags" Target="../tags/tag5.xml"/><Relationship Id="rId5" Type="http://schemas.openxmlformats.org/officeDocument/2006/relationships/image" Target="../media/image8.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tags" Target="../tags/tag6.xml"/><Relationship Id="rId5" Type="http://schemas.openxmlformats.org/officeDocument/2006/relationships/image" Target="../media/image9.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tags" Target="../tags/tag7.xml"/><Relationship Id="rId5" Type="http://schemas.openxmlformats.org/officeDocument/2006/relationships/image" Target="../media/image10.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76D1D49-FD23-D34B-8503-2D4668A5B805}"/>
              </a:ext>
            </a:extLst>
          </p:cNvPr>
          <p:cNvSpPr>
            <a:spLocks noGrp="1"/>
          </p:cNvSpPr>
          <p:nvPr>
            <p:ph type="body" sz="quarter" idx="12"/>
          </p:nvPr>
        </p:nvSpPr>
        <p:spPr/>
        <p:txBody>
          <a:bodyPr/>
          <a:lstStyle/>
          <a:p>
            <a:pPr marL="0" indent="0" algn="ctr">
              <a:buClrTx/>
              <a:buNone/>
              <a:defRPr/>
            </a:pPr>
            <a:r>
              <a:rPr kumimoji="0" lang="en-US" sz="5400" b="1" i="0" u="none" strike="noStrike" kern="1200" cap="none" spc="0" normalizeH="0" baseline="0" noProof="0" dirty="0">
                <a:ln>
                  <a:noFill/>
                </a:ln>
                <a:solidFill>
                  <a:srgbClr val="0C2F79"/>
                </a:solidFill>
                <a:effectLst/>
                <a:uLnTx/>
                <a:uFillTx/>
              </a:rPr>
              <a:t>Data Deletion</a:t>
            </a:r>
            <a:endParaRPr lang="en-US" sz="5400" b="1" dirty="0"/>
          </a:p>
        </p:txBody>
      </p:sp>
      <p:sp>
        <p:nvSpPr>
          <p:cNvPr id="5" name="Rectangle 4">
            <a:extLst>
              <a:ext uri="{FF2B5EF4-FFF2-40B4-BE49-F238E27FC236}">
                <a16:creationId xmlns:a16="http://schemas.microsoft.com/office/drawing/2014/main" id="{3A40B84C-610A-4E8E-A1F7-5C5144396A77}"/>
              </a:ext>
            </a:extLst>
          </p:cNvPr>
          <p:cNvSpPr/>
          <p:nvPr/>
        </p:nvSpPr>
        <p:spPr>
          <a:xfrm>
            <a:off x="9723178" y="5611736"/>
            <a:ext cx="2071992" cy="1097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D73F3C2D-F4CE-402A-AE05-66BD28545D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39153" y="5794641"/>
            <a:ext cx="943107" cy="9145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8F217975-4D68-4041-9D6F-67BD1668F7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52116" y="6163237"/>
            <a:ext cx="743054" cy="47155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Text&#10;&#10;Description automatically generated">
            <a:extLst>
              <a:ext uri="{FF2B5EF4-FFF2-40B4-BE49-F238E27FC236}">
                <a16:creationId xmlns:a16="http://schemas.microsoft.com/office/drawing/2014/main" id="{85825EA1-0950-4E47-9633-639FC53D857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9729214" cy="1280160"/>
          </a:xfrm>
          <a:prstGeom prst="rect">
            <a:avLst/>
          </a:prstGeom>
        </p:spPr>
      </p:pic>
    </p:spTree>
    <p:custDataLst>
      <p:tags r:id="rId1"/>
    </p:custDataLst>
    <p:extLst>
      <p:ext uri="{BB962C8B-B14F-4D97-AF65-F5344CB8AC3E}">
        <p14:creationId xmlns:p14="http://schemas.microsoft.com/office/powerpoint/2010/main" val="546630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FB68280-789F-E641-9A0F-9870D79415EE}"/>
              </a:ext>
            </a:extLst>
          </p:cNvPr>
          <p:cNvSpPr>
            <a:spLocks noGrp="1"/>
          </p:cNvSpPr>
          <p:nvPr>
            <p:ph type="body" sz="quarter" idx="12"/>
          </p:nvPr>
        </p:nvSpPr>
        <p:spPr>
          <a:xfrm>
            <a:off x="875022" y="2069762"/>
            <a:ext cx="10441956" cy="3774832"/>
          </a:xfrm>
        </p:spPr>
        <p:txBody>
          <a:bodyPr/>
          <a:lstStyle/>
          <a:p>
            <a:pPr marL="0" indent="0">
              <a:buNone/>
              <a:defRPr/>
            </a:pPr>
            <a:r>
              <a:rPr lang="en-US" sz="2400" b="1" dirty="0">
                <a:solidFill>
                  <a:srgbClr val="0C2F79"/>
                </a:solidFill>
                <a:ea typeface="Tahoma" panose="020B0604030504040204" pitchFamily="34" charset="0"/>
                <a:cs typeface="Tahoma" panose="020B0604030504040204" pitchFamily="34" charset="0"/>
              </a:rPr>
              <a:t>Supplier Upload Review:</a:t>
            </a:r>
            <a:endParaRPr lang="en-US" sz="1600" dirty="0">
              <a:solidFill>
                <a:srgbClr val="0C2F79"/>
              </a:solidFill>
              <a:ea typeface="Tahoma" panose="020B0604030504040204" pitchFamily="34" charset="0"/>
              <a:cs typeface="Tahoma" panose="020B0604030504040204" pitchFamily="34" charset="0"/>
            </a:endParaRPr>
          </a:p>
          <a:p>
            <a:pPr marL="795338" lvl="1" indent="-285750">
              <a:spcAft>
                <a:spcPts val="600"/>
              </a:spcAft>
              <a:buFont typeface="Arial" panose="020B0604020202020204" pitchFamily="34" charset="0"/>
              <a:buChar char="•"/>
              <a:defRPr/>
            </a:pPr>
            <a:r>
              <a:rPr lang="en-US" sz="1600" dirty="0">
                <a:solidFill>
                  <a:srgbClr val="0C2F79"/>
                </a:solidFill>
                <a:ea typeface="Tahoma" panose="020B0604030504040204" pitchFamily="34" charset="0"/>
                <a:cs typeface="Tahoma" panose="020B0604030504040204" pitchFamily="34" charset="0"/>
              </a:rPr>
              <a:t>Suppliers are </a:t>
            </a:r>
            <a:r>
              <a:rPr lang="en-US" sz="1600" b="1" u="sng" dirty="0">
                <a:solidFill>
                  <a:srgbClr val="0C2F79"/>
                </a:solidFill>
                <a:ea typeface="Tahoma" panose="020B0604030504040204" pitchFamily="34" charset="0"/>
                <a:cs typeface="Tahoma" panose="020B0604030504040204" pitchFamily="34" charset="0"/>
              </a:rPr>
              <a:t>required</a:t>
            </a:r>
            <a:r>
              <a:rPr lang="en-US" sz="1600" dirty="0">
                <a:solidFill>
                  <a:srgbClr val="0C2F79"/>
                </a:solidFill>
                <a:ea typeface="Tahoma" panose="020B0604030504040204" pitchFamily="34" charset="0"/>
                <a:cs typeface="Tahoma" panose="020B0604030504040204" pitchFamily="34" charset="0"/>
              </a:rPr>
              <a:t> to review all uploaded data (including templates and supporting documents) for completeness and accuracy, and to ensure that there are no duplicates, and that data is accurate for Federal and State reporting.</a:t>
            </a:r>
          </a:p>
          <a:p>
            <a:pPr marL="0" indent="0">
              <a:spcAft>
                <a:spcPts val="600"/>
              </a:spcAft>
              <a:buNone/>
              <a:defRPr/>
            </a:pPr>
            <a:endParaRPr lang="en-US" b="1" dirty="0">
              <a:solidFill>
                <a:srgbClr val="0C2F79"/>
              </a:solidFill>
              <a:ea typeface="Tahoma" panose="020B0604030504040204" pitchFamily="34" charset="0"/>
              <a:cs typeface="Tahoma" panose="020B0604030504040204" pitchFamily="34" charset="0"/>
            </a:endParaRPr>
          </a:p>
          <a:p>
            <a:pPr marL="0" indent="0">
              <a:spcAft>
                <a:spcPts val="600"/>
              </a:spcAft>
              <a:buNone/>
              <a:defRPr/>
            </a:pPr>
            <a:r>
              <a:rPr lang="en-US" sz="2400" b="1" dirty="0">
                <a:solidFill>
                  <a:srgbClr val="0C2F79"/>
                </a:solidFill>
                <a:ea typeface="Tahoma" panose="020B0604030504040204" pitchFamily="34" charset="0"/>
                <a:cs typeface="Tahoma" panose="020B0604030504040204" pitchFamily="34" charset="0"/>
              </a:rPr>
              <a:t>Data Deletion:</a:t>
            </a:r>
            <a:endParaRPr lang="en-US" sz="1600" dirty="0">
              <a:solidFill>
                <a:srgbClr val="0C2F79"/>
              </a:solidFill>
              <a:ea typeface="Tahoma" panose="020B0604030504040204" pitchFamily="34" charset="0"/>
              <a:cs typeface="Tahoma" panose="020B0604030504040204" pitchFamily="34" charset="0"/>
            </a:endParaRPr>
          </a:p>
          <a:p>
            <a:pPr marL="795338" lvl="1" indent="-285750">
              <a:spcAft>
                <a:spcPts val="600"/>
              </a:spcAft>
              <a:buFont typeface="Arial" panose="020B0604020202020204" pitchFamily="34" charset="0"/>
              <a:buChar char="•"/>
              <a:defRPr/>
            </a:pPr>
            <a:r>
              <a:rPr lang="en-US" sz="1600" dirty="0">
                <a:solidFill>
                  <a:srgbClr val="0C2F79"/>
                </a:solidFill>
                <a:ea typeface="Tahoma" panose="020B0604030504040204" pitchFamily="34" charset="0"/>
                <a:cs typeface="Tahoma" panose="020B0604030504040204" pitchFamily="34" charset="0"/>
              </a:rPr>
              <a:t>The HCP data deletion request is processed to remove duplicate and incorrect information that were submitted.</a:t>
            </a:r>
          </a:p>
          <a:p>
            <a:pPr marL="795338" lvl="1" indent="-285750">
              <a:spcAft>
                <a:spcPts val="600"/>
              </a:spcAft>
              <a:buFont typeface="Arial" panose="020B0604020202020204" pitchFamily="34" charset="0"/>
              <a:buChar char="•"/>
              <a:defRPr/>
            </a:pPr>
            <a:r>
              <a:rPr lang="en-US" sz="1600" dirty="0">
                <a:solidFill>
                  <a:srgbClr val="0C2F79"/>
                </a:solidFill>
                <a:ea typeface="Tahoma" panose="020B0604030504040204" pitchFamily="34" charset="0"/>
                <a:cs typeface="Tahoma" panose="020B0604030504040204" pitchFamily="34" charset="0"/>
              </a:rPr>
              <a:t>If inaccurate data is identified, suppliers are </a:t>
            </a:r>
            <a:r>
              <a:rPr lang="en-US" sz="1600" b="1" u="sng" dirty="0">
                <a:solidFill>
                  <a:srgbClr val="0C2F79"/>
                </a:solidFill>
                <a:ea typeface="Tahoma" panose="020B0604030504040204" pitchFamily="34" charset="0"/>
                <a:cs typeface="Tahoma" panose="020B0604030504040204" pitchFamily="34" charset="0"/>
              </a:rPr>
              <a:t>required</a:t>
            </a:r>
            <a:r>
              <a:rPr lang="en-US" sz="1600" dirty="0">
                <a:solidFill>
                  <a:srgbClr val="0C2F79"/>
                </a:solidFill>
                <a:ea typeface="Tahoma" panose="020B0604030504040204" pitchFamily="34" charset="0"/>
                <a:cs typeface="Tahoma" panose="020B0604030504040204" pitchFamily="34" charset="0"/>
              </a:rPr>
              <a:t> to submit a data deletion request and </a:t>
            </a:r>
            <a:r>
              <a:rPr lang="en-US" sz="1600" b="1" dirty="0">
                <a:solidFill>
                  <a:srgbClr val="0C2F79"/>
                </a:solidFill>
                <a:ea typeface="Tahoma" panose="020B0604030504040204" pitchFamily="34" charset="0"/>
                <a:cs typeface="Tahoma" panose="020B0604030504040204" pitchFamily="34" charset="0"/>
              </a:rPr>
              <a:t>reupload any corrected data</a:t>
            </a:r>
            <a:r>
              <a:rPr lang="en-US" sz="1600" dirty="0">
                <a:solidFill>
                  <a:srgbClr val="0C2F79"/>
                </a:solidFill>
                <a:ea typeface="Tahoma" panose="020B0604030504040204" pitchFamily="34" charset="0"/>
                <a:cs typeface="Tahoma" panose="020B0604030504040204" pitchFamily="34" charset="0"/>
              </a:rPr>
              <a:t>.</a:t>
            </a:r>
          </a:p>
          <a:p>
            <a:endParaRPr lang="en-US" dirty="0"/>
          </a:p>
        </p:txBody>
      </p:sp>
      <p:sp>
        <p:nvSpPr>
          <p:cNvPr id="5" name="Rectangle 4">
            <a:extLst>
              <a:ext uri="{FF2B5EF4-FFF2-40B4-BE49-F238E27FC236}">
                <a16:creationId xmlns:a16="http://schemas.microsoft.com/office/drawing/2014/main" id="{B2FDE9AB-7775-4304-A8CB-515E81359E1D}"/>
              </a:ext>
            </a:extLst>
          </p:cNvPr>
          <p:cNvSpPr/>
          <p:nvPr/>
        </p:nvSpPr>
        <p:spPr>
          <a:xfrm>
            <a:off x="9776186" y="5661689"/>
            <a:ext cx="2071992" cy="1097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6" name="Picture 4">
            <a:extLst>
              <a:ext uri="{FF2B5EF4-FFF2-40B4-BE49-F238E27FC236}">
                <a16:creationId xmlns:a16="http://schemas.microsoft.com/office/drawing/2014/main" id="{4054721B-BA7E-45C8-BFD3-5D64F73FFF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2161" y="5844594"/>
            <a:ext cx="943107" cy="9145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05CFA75A-3DBC-4E9A-9D5E-DF18D84DE5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05124" y="6213190"/>
            <a:ext cx="743054" cy="471554"/>
          </a:xfrm>
          <a:prstGeom prst="rect">
            <a:avLst/>
          </a:prstGeom>
          <a:noFill/>
          <a:extLst>
            <a:ext uri="{909E8E84-426E-40DD-AFC4-6F175D3DCCD1}">
              <a14:hiddenFill xmlns:a14="http://schemas.microsoft.com/office/drawing/2010/main">
                <a:solidFill>
                  <a:srgbClr val="FFFFFF"/>
                </a:solidFill>
              </a14:hiddenFill>
            </a:ext>
          </a:extLst>
        </p:spPr>
      </p:pic>
      <p:sp>
        <p:nvSpPr>
          <p:cNvPr id="8" name="Title 2">
            <a:extLst>
              <a:ext uri="{FF2B5EF4-FFF2-40B4-BE49-F238E27FC236}">
                <a16:creationId xmlns:a16="http://schemas.microsoft.com/office/drawing/2014/main" id="{26D0E6A7-6682-4F27-9E6C-A8B6D251EC4E}"/>
              </a:ext>
            </a:extLst>
          </p:cNvPr>
          <p:cNvSpPr txBox="1">
            <a:spLocks noGrp="1"/>
          </p:cNvSpPr>
          <p:nvPr>
            <p:ph type="title"/>
          </p:nvPr>
        </p:nvSpPr>
        <p:spPr bwMode="gray">
          <a:xfrm>
            <a:off x="733038" y="292698"/>
            <a:ext cx="10679113" cy="792162"/>
          </a:xfrm>
          <a:prstGeom prst="rect">
            <a:avLst/>
          </a:prstGeom>
          <a:noFill/>
          <a:ln w="9525" algn="ctr">
            <a:noFill/>
            <a:miter lim="800000"/>
            <a:headEnd/>
            <a:tailEnd/>
          </a:ln>
        </p:spPr>
        <p:txBody>
          <a:bodyPr lIns="45720" rIns="45720" anchor="ctr"/>
          <a:lstStyle/>
          <a:p>
            <a:pPr>
              <a:defRPr/>
            </a:pPr>
            <a:r>
              <a:rPr lang="en-US" sz="4000" b="1" kern="0" dirty="0">
                <a:solidFill>
                  <a:srgbClr val="0C2F79"/>
                </a:solidFill>
                <a:latin typeface="Tahoma" panose="020B0604030504040204" pitchFamily="34" charset="0"/>
                <a:ea typeface="Tahoma" panose="020B0604030504040204" pitchFamily="34" charset="0"/>
                <a:cs typeface="Tahoma" panose="020B0604030504040204" pitchFamily="34" charset="0"/>
              </a:rPr>
              <a:t> </a:t>
            </a:r>
            <a:r>
              <a:rPr lang="en-US" sz="4000" b="1" kern="0" dirty="0">
                <a:solidFill>
                  <a:srgbClr val="0C2F79"/>
                </a:solidFill>
                <a:ea typeface="Tahoma" panose="020B0604030504040204" pitchFamily="34" charset="0"/>
                <a:cs typeface="Tahoma" panose="020B0604030504040204" pitchFamily="34" charset="0"/>
              </a:rPr>
              <a:t>TOTALITY | Data review and Deletion</a:t>
            </a:r>
          </a:p>
        </p:txBody>
      </p:sp>
    </p:spTree>
    <p:custDataLst>
      <p:tags r:id="rId1"/>
    </p:custDataLst>
    <p:extLst>
      <p:ext uri="{BB962C8B-B14F-4D97-AF65-F5344CB8AC3E}">
        <p14:creationId xmlns:p14="http://schemas.microsoft.com/office/powerpoint/2010/main" val="287051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2FDE9AB-7775-4304-A8CB-515E81359E1D}"/>
              </a:ext>
            </a:extLst>
          </p:cNvPr>
          <p:cNvSpPr/>
          <p:nvPr/>
        </p:nvSpPr>
        <p:spPr>
          <a:xfrm>
            <a:off x="9776186" y="5661689"/>
            <a:ext cx="2071992" cy="1097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6" name="Picture 4">
            <a:extLst>
              <a:ext uri="{FF2B5EF4-FFF2-40B4-BE49-F238E27FC236}">
                <a16:creationId xmlns:a16="http://schemas.microsoft.com/office/drawing/2014/main" id="{4054721B-BA7E-45C8-BFD3-5D64F73FFF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2161" y="5844594"/>
            <a:ext cx="943107" cy="9145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05CFA75A-3DBC-4E9A-9D5E-DF18D84DE5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05124" y="6213190"/>
            <a:ext cx="743054" cy="471554"/>
          </a:xfrm>
          <a:prstGeom prst="rect">
            <a:avLst/>
          </a:prstGeom>
          <a:noFill/>
          <a:extLst>
            <a:ext uri="{909E8E84-426E-40DD-AFC4-6F175D3DCCD1}">
              <a14:hiddenFill xmlns:a14="http://schemas.microsoft.com/office/drawing/2010/main">
                <a:solidFill>
                  <a:srgbClr val="FFFFFF"/>
                </a:solidFill>
              </a14:hiddenFill>
            </a:ext>
          </a:extLst>
        </p:spPr>
      </p:pic>
      <p:sp>
        <p:nvSpPr>
          <p:cNvPr id="8" name="Title 2">
            <a:extLst>
              <a:ext uri="{FF2B5EF4-FFF2-40B4-BE49-F238E27FC236}">
                <a16:creationId xmlns:a16="http://schemas.microsoft.com/office/drawing/2014/main" id="{26D0E6A7-6682-4F27-9E6C-A8B6D251EC4E}"/>
              </a:ext>
            </a:extLst>
          </p:cNvPr>
          <p:cNvSpPr txBox="1">
            <a:spLocks noGrp="1"/>
          </p:cNvSpPr>
          <p:nvPr>
            <p:ph type="title"/>
          </p:nvPr>
        </p:nvSpPr>
        <p:spPr bwMode="gray">
          <a:xfrm>
            <a:off x="733038" y="292698"/>
            <a:ext cx="10679113" cy="792162"/>
          </a:xfrm>
          <a:prstGeom prst="rect">
            <a:avLst/>
          </a:prstGeom>
          <a:noFill/>
          <a:ln w="9525" algn="ctr">
            <a:noFill/>
            <a:miter lim="800000"/>
            <a:headEnd/>
            <a:tailEnd/>
          </a:ln>
        </p:spPr>
        <p:txBody>
          <a:bodyPr lIns="45720" rIns="45720" anchor="ctr"/>
          <a:lstStyle/>
          <a:p>
            <a:pPr>
              <a:defRPr/>
            </a:pPr>
            <a:r>
              <a:rPr lang="en-US" sz="4000" b="1" kern="0"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sz="4000" b="1" kern="0" dirty="0">
                <a:solidFill>
                  <a:schemeClr val="accent6">
                    <a:lumMod val="50000"/>
                  </a:schemeClr>
                </a:solidFill>
                <a:ea typeface="Tahoma" panose="020B0604030504040204" pitchFamily="34" charset="0"/>
                <a:cs typeface="Tahoma" panose="020B0604030504040204" pitchFamily="34" charset="0"/>
              </a:rPr>
              <a:t>TOTALITY | Data Deletion and review</a:t>
            </a:r>
          </a:p>
        </p:txBody>
      </p:sp>
      <p:sp>
        <p:nvSpPr>
          <p:cNvPr id="9" name="TextBox 8">
            <a:extLst>
              <a:ext uri="{FF2B5EF4-FFF2-40B4-BE49-F238E27FC236}">
                <a16:creationId xmlns:a16="http://schemas.microsoft.com/office/drawing/2014/main" id="{F38F5188-0ED9-4A60-9755-161477E8502C}"/>
              </a:ext>
            </a:extLst>
          </p:cNvPr>
          <p:cNvSpPr txBox="1">
            <a:spLocks/>
          </p:cNvSpPr>
          <p:nvPr/>
        </p:nvSpPr>
        <p:spPr>
          <a:xfrm>
            <a:off x="1001411" y="1600982"/>
            <a:ext cx="8774775" cy="1308050"/>
          </a:xfrm>
          <a:prstGeom prst="rect">
            <a:avLst/>
          </a:prstGeom>
          <a:noFill/>
          <a:ln>
            <a:noFill/>
          </a:ln>
          <a:effectLst/>
        </p:spPr>
        <p:txBody>
          <a:bodyPr wrap="square" lIns="91440" tIns="45720" rIns="91440" bIns="45720" rtlCol="0">
            <a:spAutoFit/>
          </a:bodyPr>
          <a:lstStyle/>
          <a:p>
            <a:pPr>
              <a:spcAft>
                <a:spcPts val="600"/>
              </a:spcAft>
            </a:pPr>
            <a:r>
              <a:rPr lang="en-US" sz="1600" dirty="0">
                <a:solidFill>
                  <a:srgbClr val="0C2F79"/>
                </a:solidFill>
                <a:latin typeface="Arial Nova Cond Light" panose="020B0306020202020204" pitchFamily="34" charset="0"/>
                <a:ea typeface="Tahoma" panose="020B0604030504040204" pitchFamily="34" charset="0"/>
                <a:cs typeface="Tahoma" panose="020B0604030504040204" pitchFamily="34" charset="0"/>
              </a:rPr>
              <a:t>Here are the instructions to run the activity report on Totality Extranet for Suppliers/Vendors.</a:t>
            </a:r>
          </a:p>
          <a:p>
            <a:pPr marL="171450" indent="-171450">
              <a:spcAft>
                <a:spcPts val="600"/>
              </a:spcAft>
              <a:buFont typeface="Arial" panose="020B0604020202020204" pitchFamily="34" charset="0"/>
              <a:buChar char="•"/>
            </a:pPr>
            <a:r>
              <a:rPr lang="en-US" sz="1600" dirty="0">
                <a:solidFill>
                  <a:srgbClr val="0C2F79"/>
                </a:solidFill>
                <a:latin typeface="Arial Nova Cond Light" panose="020B0306020202020204" pitchFamily="34" charset="0"/>
                <a:ea typeface="Tahoma" panose="020B0604030504040204" pitchFamily="34" charset="0"/>
                <a:cs typeface="Tahoma" panose="020B0604030504040204" pitchFamily="34" charset="0"/>
              </a:rPr>
              <a:t>Click Request an Activity Report</a:t>
            </a:r>
          </a:p>
          <a:p>
            <a:pPr marL="171450" indent="-171450">
              <a:spcAft>
                <a:spcPts val="600"/>
              </a:spcAft>
              <a:buFont typeface="Arial" panose="020B0604020202020204" pitchFamily="34" charset="0"/>
              <a:buChar char="•"/>
            </a:pPr>
            <a:r>
              <a:rPr lang="en-US" sz="1600" dirty="0">
                <a:solidFill>
                  <a:srgbClr val="0C2F79"/>
                </a:solidFill>
                <a:latin typeface="Arial Nova Cond Light" panose="020B0306020202020204" pitchFamily="34" charset="0"/>
                <a:ea typeface="Tahoma" panose="020B0604030504040204" pitchFamily="34" charset="0"/>
                <a:cs typeface="Tahoma" panose="020B0604030504040204" pitchFamily="34" charset="0"/>
              </a:rPr>
              <a:t>Insert the Purchase order or the Check Requisition number.</a:t>
            </a:r>
          </a:p>
          <a:p>
            <a:pPr marL="171450" indent="-171450">
              <a:spcAft>
                <a:spcPts val="600"/>
              </a:spcAft>
              <a:buFont typeface="Arial" panose="020B0604020202020204" pitchFamily="34" charset="0"/>
              <a:buChar char="•"/>
            </a:pPr>
            <a:r>
              <a:rPr lang="en-US" sz="1600" dirty="0">
                <a:solidFill>
                  <a:srgbClr val="0C2F79"/>
                </a:solidFill>
                <a:latin typeface="Arial Nova Cond Light" panose="020B0306020202020204" pitchFamily="34" charset="0"/>
                <a:ea typeface="Tahoma" panose="020B0604030504040204" pitchFamily="34" charset="0"/>
                <a:cs typeface="Tahoma" panose="020B0604030504040204" pitchFamily="34" charset="0"/>
              </a:rPr>
              <a:t>Click “Submit” to run report.</a:t>
            </a:r>
          </a:p>
        </p:txBody>
      </p:sp>
      <p:sp>
        <p:nvSpPr>
          <p:cNvPr id="10" name="TextBox 9">
            <a:extLst>
              <a:ext uri="{FF2B5EF4-FFF2-40B4-BE49-F238E27FC236}">
                <a16:creationId xmlns:a16="http://schemas.microsoft.com/office/drawing/2014/main" id="{110FFD8B-20F2-49C8-8547-30154B135508}"/>
              </a:ext>
            </a:extLst>
          </p:cNvPr>
          <p:cNvSpPr txBox="1">
            <a:spLocks/>
          </p:cNvSpPr>
          <p:nvPr/>
        </p:nvSpPr>
        <p:spPr>
          <a:xfrm>
            <a:off x="9587487" y="2968827"/>
            <a:ext cx="2260691" cy="1569660"/>
          </a:xfrm>
          <a:prstGeom prst="rect">
            <a:avLst/>
          </a:prstGeom>
          <a:noFill/>
          <a:ln>
            <a:solidFill>
              <a:schemeClr val="bg1"/>
            </a:solidFill>
          </a:ln>
          <a:effectLst/>
        </p:spPr>
        <p:txBody>
          <a:bodyPr wrap="square" lIns="91440" tIns="45720" rIns="91440" bIns="45720" rtlCol="0">
            <a:spAutoFit/>
          </a:bodyPr>
          <a:lstStyle/>
          <a:p>
            <a:pPr>
              <a:spcAft>
                <a:spcPts val="600"/>
              </a:spcAft>
            </a:pPr>
            <a:r>
              <a:rPr lang="en-US" sz="1600" dirty="0">
                <a:solidFill>
                  <a:srgbClr val="0C2F79"/>
                </a:solidFill>
                <a:latin typeface="Arial Nova Cond Light" panose="020B0306020202020204" pitchFamily="34" charset="0"/>
                <a:ea typeface="Tahoma" panose="020B0604030504040204" pitchFamily="34" charset="0"/>
                <a:cs typeface="Tahoma" panose="020B0604030504040204" pitchFamily="34" charset="0"/>
              </a:rPr>
              <a:t>An Activity Report that provides the details of all validated upload activity (and documents) for the project will be emailed to the User within 1 hour.  </a:t>
            </a:r>
          </a:p>
        </p:txBody>
      </p:sp>
      <p:pic>
        <p:nvPicPr>
          <p:cNvPr id="3" name="Picture 2">
            <a:extLst>
              <a:ext uri="{FF2B5EF4-FFF2-40B4-BE49-F238E27FC236}">
                <a16:creationId xmlns:a16="http://schemas.microsoft.com/office/drawing/2014/main" id="{FCEA3B23-0524-484A-B603-5B56FD5EACD0}"/>
              </a:ext>
            </a:extLst>
          </p:cNvPr>
          <p:cNvPicPr>
            <a:picLocks noChangeAspect="1"/>
          </p:cNvPicPr>
          <p:nvPr/>
        </p:nvPicPr>
        <p:blipFill>
          <a:blip r:embed="rId5"/>
          <a:stretch>
            <a:fillRect/>
          </a:stretch>
        </p:blipFill>
        <p:spPr>
          <a:xfrm>
            <a:off x="1001411" y="3090478"/>
            <a:ext cx="8276037" cy="3330229"/>
          </a:xfrm>
          <a:prstGeom prst="rect">
            <a:avLst/>
          </a:prstGeom>
        </p:spPr>
      </p:pic>
    </p:spTree>
    <p:custDataLst>
      <p:tags r:id="rId1"/>
    </p:custDataLst>
    <p:extLst>
      <p:ext uri="{BB962C8B-B14F-4D97-AF65-F5344CB8AC3E}">
        <p14:creationId xmlns:p14="http://schemas.microsoft.com/office/powerpoint/2010/main" val="317596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FB68280-789F-E641-9A0F-9870D79415EE}"/>
              </a:ext>
            </a:extLst>
          </p:cNvPr>
          <p:cNvSpPr>
            <a:spLocks noGrp="1"/>
          </p:cNvSpPr>
          <p:nvPr>
            <p:ph type="body" sz="quarter" idx="12"/>
          </p:nvPr>
        </p:nvSpPr>
        <p:spPr>
          <a:xfrm>
            <a:off x="970195" y="1636361"/>
            <a:ext cx="10441956" cy="3774832"/>
          </a:xfrm>
        </p:spPr>
        <p:txBody>
          <a:bodyPr/>
          <a:lstStyle/>
          <a:p>
            <a:pPr marL="0" indent="0">
              <a:buNone/>
              <a:defRPr/>
            </a:pPr>
            <a:r>
              <a:rPr lang="en-US" sz="2400" b="1" dirty="0">
                <a:solidFill>
                  <a:srgbClr val="0C2F79"/>
                </a:solidFill>
                <a:ea typeface="Tahoma" panose="020B0604030504040204" pitchFamily="34" charset="0"/>
                <a:cs typeface="Tahoma" panose="020B0604030504040204" pitchFamily="34" charset="0"/>
              </a:rPr>
              <a:t>Data Deletion Form</a:t>
            </a:r>
          </a:p>
          <a:p>
            <a:pPr marL="0" indent="0">
              <a:buNone/>
              <a:defRPr/>
            </a:pPr>
            <a:r>
              <a:rPr lang="en-US" altLang="en-US" sz="1600" dirty="0">
                <a:solidFill>
                  <a:srgbClr val="0C2F79"/>
                </a:solidFill>
                <a:latin typeface="Arial Nova Cond Light" panose="020B0306020202020204" pitchFamily="34" charset="0"/>
                <a:ea typeface="MS PGothic" panose="020B0600070205080204" pitchFamily="34" charset="-128"/>
                <a:cs typeface="Tahoma" panose="020B0604030504040204" pitchFamily="34" charset="0"/>
              </a:rPr>
              <a:t>If errors or duplicate records are identified on the report, complete the Data Deletion Request Form found on the Download Templates section of the Totality Third Party Portal.  The Data Deletio</a:t>
            </a:r>
            <a:r>
              <a:rPr lang="en-US" altLang="en-US" sz="1600" dirty="0">
                <a:solidFill>
                  <a:srgbClr val="0C2F79"/>
                </a:solidFill>
                <a:ea typeface="MS PGothic" panose="020B0600070205080204" pitchFamily="34" charset="-128"/>
                <a:cs typeface="Tahoma" panose="020B0604030504040204" pitchFamily="34" charset="0"/>
              </a:rPr>
              <a:t>n Instructions can be found on the same page.</a:t>
            </a:r>
            <a:endParaRPr lang="en-US" altLang="en-US" sz="1600" dirty="0">
              <a:solidFill>
                <a:srgbClr val="0C2F79"/>
              </a:solidFill>
              <a:latin typeface="Arial Nova Cond Light" panose="020B0306020202020204" pitchFamily="34" charset="0"/>
              <a:ea typeface="MS PGothic" panose="020B0600070205080204" pitchFamily="34" charset="-128"/>
              <a:cs typeface="Tahoma" panose="020B0604030504040204" pitchFamily="34" charset="0"/>
            </a:endParaRPr>
          </a:p>
          <a:p>
            <a:pPr>
              <a:defRPr/>
            </a:pPr>
            <a:endParaRPr lang="en-US" sz="1600" dirty="0">
              <a:solidFill>
                <a:schemeClr val="tx1">
                  <a:lumMod val="50000"/>
                </a:schemeClr>
              </a:solidFill>
              <a:ea typeface="Tahoma" panose="020B0604030504040204" pitchFamily="34" charset="0"/>
              <a:cs typeface="Tahoma" panose="020B0604030504040204" pitchFamily="34" charset="0"/>
            </a:endParaRPr>
          </a:p>
          <a:p>
            <a:pPr marL="795338" lvl="1" indent="-285750">
              <a:spcAft>
                <a:spcPts val="600"/>
              </a:spcAft>
              <a:buFont typeface="Arial" panose="020B0604020202020204" pitchFamily="34" charset="0"/>
              <a:buChar char="•"/>
              <a:defRPr/>
            </a:pPr>
            <a:endParaRPr lang="en-US" sz="1600" dirty="0">
              <a:solidFill>
                <a:schemeClr val="tx1">
                  <a:lumMod val="50000"/>
                </a:schemeClr>
              </a:solidFill>
              <a:ea typeface="Tahoma" panose="020B0604030504040204" pitchFamily="34" charset="0"/>
              <a:cs typeface="Tahoma" panose="020B0604030504040204" pitchFamily="34" charset="0"/>
            </a:endParaRPr>
          </a:p>
          <a:p>
            <a:pPr marL="795338" lvl="1" indent="-285750">
              <a:spcAft>
                <a:spcPts val="600"/>
              </a:spcAft>
              <a:buFont typeface="Arial" panose="020B0604020202020204" pitchFamily="34" charset="0"/>
              <a:buChar char="•"/>
              <a:defRPr/>
            </a:pPr>
            <a:endParaRPr lang="en-US" sz="1600" dirty="0">
              <a:solidFill>
                <a:schemeClr val="tx1">
                  <a:lumMod val="50000"/>
                </a:schemeClr>
              </a:solidFill>
              <a:ea typeface="Tahoma" panose="020B0604030504040204" pitchFamily="34" charset="0"/>
              <a:cs typeface="Tahoma" panose="020B0604030504040204" pitchFamily="34" charset="0"/>
            </a:endParaRPr>
          </a:p>
          <a:p>
            <a:endParaRPr lang="en-US" dirty="0"/>
          </a:p>
        </p:txBody>
      </p:sp>
      <p:sp>
        <p:nvSpPr>
          <p:cNvPr id="5" name="Rectangle 4">
            <a:extLst>
              <a:ext uri="{FF2B5EF4-FFF2-40B4-BE49-F238E27FC236}">
                <a16:creationId xmlns:a16="http://schemas.microsoft.com/office/drawing/2014/main" id="{B2FDE9AB-7775-4304-A8CB-515E81359E1D}"/>
              </a:ext>
            </a:extLst>
          </p:cNvPr>
          <p:cNvSpPr/>
          <p:nvPr/>
        </p:nvSpPr>
        <p:spPr>
          <a:xfrm>
            <a:off x="9776186" y="5661689"/>
            <a:ext cx="2071992" cy="1097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6" name="Picture 4">
            <a:extLst>
              <a:ext uri="{FF2B5EF4-FFF2-40B4-BE49-F238E27FC236}">
                <a16:creationId xmlns:a16="http://schemas.microsoft.com/office/drawing/2014/main" id="{4054721B-BA7E-45C8-BFD3-5D64F73FFF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2161" y="5844594"/>
            <a:ext cx="943107" cy="9145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05CFA75A-3DBC-4E9A-9D5E-DF18D84DE5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05124" y="6213190"/>
            <a:ext cx="743054" cy="471554"/>
          </a:xfrm>
          <a:prstGeom prst="rect">
            <a:avLst/>
          </a:prstGeom>
          <a:noFill/>
          <a:extLst>
            <a:ext uri="{909E8E84-426E-40DD-AFC4-6F175D3DCCD1}">
              <a14:hiddenFill xmlns:a14="http://schemas.microsoft.com/office/drawing/2010/main">
                <a:solidFill>
                  <a:srgbClr val="FFFFFF"/>
                </a:solidFill>
              </a14:hiddenFill>
            </a:ext>
          </a:extLst>
        </p:spPr>
      </p:pic>
      <p:sp>
        <p:nvSpPr>
          <p:cNvPr id="8" name="Title 2">
            <a:extLst>
              <a:ext uri="{FF2B5EF4-FFF2-40B4-BE49-F238E27FC236}">
                <a16:creationId xmlns:a16="http://schemas.microsoft.com/office/drawing/2014/main" id="{26D0E6A7-6682-4F27-9E6C-A8B6D251EC4E}"/>
              </a:ext>
            </a:extLst>
          </p:cNvPr>
          <p:cNvSpPr txBox="1">
            <a:spLocks noGrp="1"/>
          </p:cNvSpPr>
          <p:nvPr>
            <p:ph type="title"/>
          </p:nvPr>
        </p:nvSpPr>
        <p:spPr bwMode="gray">
          <a:xfrm>
            <a:off x="733038" y="292698"/>
            <a:ext cx="10679113" cy="792162"/>
          </a:xfrm>
          <a:prstGeom prst="rect">
            <a:avLst/>
          </a:prstGeom>
          <a:noFill/>
          <a:ln w="9525" algn="ctr">
            <a:noFill/>
            <a:miter lim="800000"/>
            <a:headEnd/>
            <a:tailEnd/>
          </a:ln>
        </p:spPr>
        <p:txBody>
          <a:bodyPr lIns="45720" rIns="45720" anchor="ctr"/>
          <a:lstStyle/>
          <a:p>
            <a:pPr>
              <a:defRPr/>
            </a:pPr>
            <a:r>
              <a:rPr lang="en-US" sz="4000" b="1" kern="0"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sz="4000" b="1" kern="0" dirty="0">
                <a:solidFill>
                  <a:schemeClr val="accent6">
                    <a:lumMod val="50000"/>
                  </a:schemeClr>
                </a:solidFill>
                <a:ea typeface="Tahoma" panose="020B0604030504040204" pitchFamily="34" charset="0"/>
                <a:cs typeface="Tahoma" panose="020B0604030504040204" pitchFamily="34" charset="0"/>
              </a:rPr>
              <a:t>TOTALITY | Data Deletion and review</a:t>
            </a:r>
          </a:p>
        </p:txBody>
      </p:sp>
      <p:pic>
        <p:nvPicPr>
          <p:cNvPr id="2" name="Picture 1">
            <a:extLst>
              <a:ext uri="{FF2B5EF4-FFF2-40B4-BE49-F238E27FC236}">
                <a16:creationId xmlns:a16="http://schemas.microsoft.com/office/drawing/2014/main" id="{AE9B5D22-31BD-1490-00DB-A2703ABE16CF}"/>
              </a:ext>
            </a:extLst>
          </p:cNvPr>
          <p:cNvPicPr>
            <a:picLocks noChangeAspect="1"/>
          </p:cNvPicPr>
          <p:nvPr/>
        </p:nvPicPr>
        <p:blipFill>
          <a:blip r:embed="rId5"/>
          <a:stretch>
            <a:fillRect/>
          </a:stretch>
        </p:blipFill>
        <p:spPr>
          <a:xfrm>
            <a:off x="1056732" y="2762294"/>
            <a:ext cx="9157251" cy="3200400"/>
          </a:xfrm>
          <a:prstGeom prst="rect">
            <a:avLst/>
          </a:prstGeom>
        </p:spPr>
      </p:pic>
    </p:spTree>
    <p:custDataLst>
      <p:tags r:id="rId1"/>
    </p:custDataLst>
    <p:extLst>
      <p:ext uri="{BB962C8B-B14F-4D97-AF65-F5344CB8AC3E}">
        <p14:creationId xmlns:p14="http://schemas.microsoft.com/office/powerpoint/2010/main" val="2762622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FB68280-789F-E641-9A0F-9870D79415EE}"/>
              </a:ext>
            </a:extLst>
          </p:cNvPr>
          <p:cNvSpPr>
            <a:spLocks noGrp="1"/>
          </p:cNvSpPr>
          <p:nvPr>
            <p:ph type="body" sz="quarter" idx="12"/>
          </p:nvPr>
        </p:nvSpPr>
        <p:spPr>
          <a:xfrm>
            <a:off x="733038" y="1591827"/>
            <a:ext cx="10532115" cy="3932483"/>
          </a:xfrm>
        </p:spPr>
        <p:txBody>
          <a:bodyPr/>
          <a:lstStyle/>
          <a:p>
            <a:pPr marL="0" indent="0">
              <a:spcAft>
                <a:spcPts val="600"/>
              </a:spcAft>
              <a:buNone/>
              <a:defRPr/>
            </a:pPr>
            <a:r>
              <a:rPr lang="en-US" sz="2400" b="1" dirty="0">
                <a:solidFill>
                  <a:srgbClr val="0C2F79"/>
                </a:solidFill>
                <a:ea typeface="Tahoma" panose="020B0604030504040204" pitchFamily="34" charset="0"/>
                <a:cs typeface="Tahoma" panose="020B0604030504040204" pitchFamily="34" charset="0"/>
              </a:rPr>
              <a:t>Data Deletion:</a:t>
            </a:r>
            <a:endParaRPr lang="en-US" sz="1600" dirty="0">
              <a:solidFill>
                <a:srgbClr val="0C2F79"/>
              </a:solidFill>
              <a:ea typeface="Tahoma" panose="020B0604030504040204" pitchFamily="34" charset="0"/>
              <a:cs typeface="Tahoma" panose="020B0604030504040204" pitchFamily="34" charset="0"/>
            </a:endParaRPr>
          </a:p>
          <a:p>
            <a:pPr marL="0" indent="0">
              <a:buNone/>
            </a:pPr>
            <a:r>
              <a:rPr lang="en-US" sz="1600" dirty="0">
                <a:solidFill>
                  <a:srgbClr val="0C2F79"/>
                </a:solidFill>
                <a:latin typeface="Arial Nova Cond Light" panose="020B0306020202020204" pitchFamily="34" charset="0"/>
                <a:ea typeface="Tahoma" panose="020B0604030504040204" pitchFamily="34" charset="0"/>
                <a:cs typeface="Tahoma" panose="020B0604030504040204" pitchFamily="34" charset="0"/>
              </a:rPr>
              <a:t>The information needed to complete the form (i.e., File Name, File ID Number and Record Number of each line to be deleted) can be found in the columns at the end of the Activity Report. </a:t>
            </a:r>
            <a:r>
              <a:rPr lang="en-US" altLang="en-US" sz="1600" dirty="0">
                <a:solidFill>
                  <a:srgbClr val="0C2F79"/>
                </a:solidFill>
                <a:latin typeface="Arial Nova Cond Light" panose="020B0306020202020204" pitchFamily="34" charset="0"/>
                <a:ea typeface="MS PGothic" panose="020B0600070205080204" pitchFamily="34" charset="-128"/>
                <a:cs typeface="Tahoma" panose="020B0604030504040204" pitchFamily="34" charset="0"/>
              </a:rPr>
              <a:t>The Data Deletion Instructions can be found on the </a:t>
            </a:r>
            <a:r>
              <a:rPr kumimoji="0" lang="en-US" altLang="en-US" sz="1600" b="0" i="0" u="none" strike="noStrike" kern="1200" cap="none" spc="0" normalizeH="0" baseline="0" noProof="0" dirty="0">
                <a:ln>
                  <a:noFill/>
                </a:ln>
                <a:solidFill>
                  <a:srgbClr val="0C2F79"/>
                </a:solidFill>
                <a:effectLst/>
                <a:uLnTx/>
                <a:uFillTx/>
                <a:latin typeface="Arial Nova Cond Light" panose="020B0306020202020204" pitchFamily="34" charset="0"/>
                <a:ea typeface="MS PGothic" panose="020B0600070205080204" pitchFamily="34" charset="-128"/>
                <a:cs typeface="Tahoma" panose="020B0604030504040204" pitchFamily="34" charset="0"/>
              </a:rPr>
              <a:t>Download Templates section of the Totality Third Party Portal</a:t>
            </a:r>
            <a:endParaRPr lang="en-US" sz="1600" dirty="0">
              <a:solidFill>
                <a:srgbClr val="0C2F79"/>
              </a:solidFill>
              <a:latin typeface="Arial Nova Cond Light" panose="020B0306020202020204" pitchFamily="34" charset="0"/>
              <a:ea typeface="Tahoma" panose="020B0604030504040204" pitchFamily="34" charset="0"/>
              <a:cs typeface="Tahoma" panose="020B0604030504040204" pitchFamily="34" charset="0"/>
            </a:endParaRPr>
          </a:p>
          <a:p>
            <a:pPr marL="0" indent="0">
              <a:buNone/>
            </a:pPr>
            <a:endParaRPr lang="en-US" dirty="0"/>
          </a:p>
        </p:txBody>
      </p:sp>
      <p:sp>
        <p:nvSpPr>
          <p:cNvPr id="5" name="Rectangle 4">
            <a:extLst>
              <a:ext uri="{FF2B5EF4-FFF2-40B4-BE49-F238E27FC236}">
                <a16:creationId xmlns:a16="http://schemas.microsoft.com/office/drawing/2014/main" id="{B2FDE9AB-7775-4304-A8CB-515E81359E1D}"/>
              </a:ext>
            </a:extLst>
          </p:cNvPr>
          <p:cNvSpPr/>
          <p:nvPr/>
        </p:nvSpPr>
        <p:spPr>
          <a:xfrm>
            <a:off x="9776186" y="5661689"/>
            <a:ext cx="2071992" cy="1097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6" name="Picture 4">
            <a:extLst>
              <a:ext uri="{FF2B5EF4-FFF2-40B4-BE49-F238E27FC236}">
                <a16:creationId xmlns:a16="http://schemas.microsoft.com/office/drawing/2014/main" id="{4054721B-BA7E-45C8-BFD3-5D64F73FFF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2161" y="5844594"/>
            <a:ext cx="943107" cy="9145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05CFA75A-3DBC-4E9A-9D5E-DF18D84DE5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05124" y="6213190"/>
            <a:ext cx="743054" cy="471554"/>
          </a:xfrm>
          <a:prstGeom prst="rect">
            <a:avLst/>
          </a:prstGeom>
          <a:noFill/>
          <a:extLst>
            <a:ext uri="{909E8E84-426E-40DD-AFC4-6F175D3DCCD1}">
              <a14:hiddenFill xmlns:a14="http://schemas.microsoft.com/office/drawing/2010/main">
                <a:solidFill>
                  <a:srgbClr val="FFFFFF"/>
                </a:solidFill>
              </a14:hiddenFill>
            </a:ext>
          </a:extLst>
        </p:spPr>
      </p:pic>
      <p:sp>
        <p:nvSpPr>
          <p:cNvPr id="8" name="Title 2">
            <a:extLst>
              <a:ext uri="{FF2B5EF4-FFF2-40B4-BE49-F238E27FC236}">
                <a16:creationId xmlns:a16="http://schemas.microsoft.com/office/drawing/2014/main" id="{26D0E6A7-6682-4F27-9E6C-A8B6D251EC4E}"/>
              </a:ext>
            </a:extLst>
          </p:cNvPr>
          <p:cNvSpPr txBox="1">
            <a:spLocks noGrp="1"/>
          </p:cNvSpPr>
          <p:nvPr>
            <p:ph type="title"/>
          </p:nvPr>
        </p:nvSpPr>
        <p:spPr bwMode="gray">
          <a:xfrm>
            <a:off x="733038" y="292698"/>
            <a:ext cx="10679113" cy="792162"/>
          </a:xfrm>
          <a:prstGeom prst="rect">
            <a:avLst/>
          </a:prstGeom>
          <a:noFill/>
          <a:ln w="9525" algn="ctr">
            <a:noFill/>
            <a:miter lim="800000"/>
            <a:headEnd/>
            <a:tailEnd/>
          </a:ln>
        </p:spPr>
        <p:txBody>
          <a:bodyPr lIns="45720" rIns="45720" anchor="ctr"/>
          <a:lstStyle/>
          <a:p>
            <a:pPr>
              <a:defRPr/>
            </a:pPr>
            <a:r>
              <a:rPr lang="en-US" sz="4000" b="1" kern="0"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sz="4000" b="1" kern="0" dirty="0">
                <a:solidFill>
                  <a:schemeClr val="accent6">
                    <a:lumMod val="50000"/>
                  </a:schemeClr>
                </a:solidFill>
                <a:ea typeface="Tahoma" panose="020B0604030504040204" pitchFamily="34" charset="0"/>
                <a:cs typeface="Tahoma" panose="020B0604030504040204" pitchFamily="34" charset="0"/>
              </a:rPr>
              <a:t>TOTALITY | Data Deletion and review</a:t>
            </a:r>
          </a:p>
        </p:txBody>
      </p:sp>
      <p:pic>
        <p:nvPicPr>
          <p:cNvPr id="9" name="Picture 8">
            <a:extLst>
              <a:ext uri="{FF2B5EF4-FFF2-40B4-BE49-F238E27FC236}">
                <a16:creationId xmlns:a16="http://schemas.microsoft.com/office/drawing/2014/main" id="{DADA6D4A-2543-40CF-981E-B95D32A61F76}"/>
              </a:ext>
            </a:extLst>
          </p:cNvPr>
          <p:cNvPicPr>
            <a:picLocks noChangeAspect="1"/>
          </p:cNvPicPr>
          <p:nvPr/>
        </p:nvPicPr>
        <p:blipFill>
          <a:blip r:embed="rId5"/>
          <a:stretch>
            <a:fillRect/>
          </a:stretch>
        </p:blipFill>
        <p:spPr>
          <a:xfrm>
            <a:off x="750106" y="3489594"/>
            <a:ext cx="10691787" cy="2034716"/>
          </a:xfrm>
          <a:prstGeom prst="rect">
            <a:avLst/>
          </a:prstGeom>
        </p:spPr>
      </p:pic>
    </p:spTree>
    <p:custDataLst>
      <p:tags r:id="rId1"/>
    </p:custDataLst>
    <p:extLst>
      <p:ext uri="{BB962C8B-B14F-4D97-AF65-F5344CB8AC3E}">
        <p14:creationId xmlns:p14="http://schemas.microsoft.com/office/powerpoint/2010/main" val="954924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2FDE9AB-7775-4304-A8CB-515E81359E1D}"/>
              </a:ext>
            </a:extLst>
          </p:cNvPr>
          <p:cNvSpPr/>
          <p:nvPr/>
        </p:nvSpPr>
        <p:spPr>
          <a:xfrm>
            <a:off x="9776186" y="5661689"/>
            <a:ext cx="2071992" cy="1097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6" name="Picture 4">
            <a:extLst>
              <a:ext uri="{FF2B5EF4-FFF2-40B4-BE49-F238E27FC236}">
                <a16:creationId xmlns:a16="http://schemas.microsoft.com/office/drawing/2014/main" id="{4054721B-BA7E-45C8-BFD3-5D64F73FFF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2161" y="5844594"/>
            <a:ext cx="943107" cy="9145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05CFA75A-3DBC-4E9A-9D5E-DF18D84DE5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05124" y="6213190"/>
            <a:ext cx="743054" cy="471554"/>
          </a:xfrm>
          <a:prstGeom prst="rect">
            <a:avLst/>
          </a:prstGeom>
          <a:noFill/>
          <a:extLst>
            <a:ext uri="{909E8E84-426E-40DD-AFC4-6F175D3DCCD1}">
              <a14:hiddenFill xmlns:a14="http://schemas.microsoft.com/office/drawing/2010/main">
                <a:solidFill>
                  <a:srgbClr val="FFFFFF"/>
                </a:solidFill>
              </a14:hiddenFill>
            </a:ext>
          </a:extLst>
        </p:spPr>
      </p:pic>
      <p:sp>
        <p:nvSpPr>
          <p:cNvPr id="8" name="Title 2">
            <a:extLst>
              <a:ext uri="{FF2B5EF4-FFF2-40B4-BE49-F238E27FC236}">
                <a16:creationId xmlns:a16="http://schemas.microsoft.com/office/drawing/2014/main" id="{26D0E6A7-6682-4F27-9E6C-A8B6D251EC4E}"/>
              </a:ext>
            </a:extLst>
          </p:cNvPr>
          <p:cNvSpPr txBox="1">
            <a:spLocks noGrp="1"/>
          </p:cNvSpPr>
          <p:nvPr>
            <p:ph type="title"/>
          </p:nvPr>
        </p:nvSpPr>
        <p:spPr bwMode="gray">
          <a:xfrm>
            <a:off x="733038" y="292698"/>
            <a:ext cx="10679113" cy="792162"/>
          </a:xfrm>
          <a:prstGeom prst="rect">
            <a:avLst/>
          </a:prstGeom>
          <a:noFill/>
          <a:ln w="9525" algn="ctr">
            <a:noFill/>
            <a:miter lim="800000"/>
            <a:headEnd/>
            <a:tailEnd/>
          </a:ln>
        </p:spPr>
        <p:txBody>
          <a:bodyPr lIns="45720" rIns="45720" anchor="ctr"/>
          <a:lstStyle/>
          <a:p>
            <a:pPr>
              <a:defRPr/>
            </a:pPr>
            <a:r>
              <a:rPr lang="en-US" sz="4000" b="1" kern="0"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sz="4000" b="1" kern="0" dirty="0">
                <a:solidFill>
                  <a:schemeClr val="accent6">
                    <a:lumMod val="50000"/>
                  </a:schemeClr>
                </a:solidFill>
                <a:ea typeface="Tahoma" panose="020B0604030504040204" pitchFamily="34" charset="0"/>
                <a:cs typeface="Tahoma" panose="020B0604030504040204" pitchFamily="34" charset="0"/>
              </a:rPr>
              <a:t>TOTALITY | Data Deletion and review</a:t>
            </a:r>
          </a:p>
        </p:txBody>
      </p:sp>
      <p:pic>
        <p:nvPicPr>
          <p:cNvPr id="3" name="Picture 2">
            <a:extLst>
              <a:ext uri="{FF2B5EF4-FFF2-40B4-BE49-F238E27FC236}">
                <a16:creationId xmlns:a16="http://schemas.microsoft.com/office/drawing/2014/main" id="{CD37F206-337B-409B-A5FB-E93518749346}"/>
              </a:ext>
            </a:extLst>
          </p:cNvPr>
          <p:cNvPicPr>
            <a:picLocks noChangeAspect="1"/>
          </p:cNvPicPr>
          <p:nvPr/>
        </p:nvPicPr>
        <p:blipFill>
          <a:blip r:embed="rId5"/>
          <a:stretch>
            <a:fillRect/>
          </a:stretch>
        </p:blipFill>
        <p:spPr>
          <a:xfrm>
            <a:off x="1154097" y="2796816"/>
            <a:ext cx="8151032" cy="3657600"/>
          </a:xfrm>
          <a:prstGeom prst="rect">
            <a:avLst/>
          </a:prstGeom>
        </p:spPr>
      </p:pic>
      <p:sp>
        <p:nvSpPr>
          <p:cNvPr id="17" name="TextBox 16">
            <a:extLst>
              <a:ext uri="{FF2B5EF4-FFF2-40B4-BE49-F238E27FC236}">
                <a16:creationId xmlns:a16="http://schemas.microsoft.com/office/drawing/2014/main" id="{D61AD679-6760-4626-A233-C2FF4B5F35ED}"/>
              </a:ext>
            </a:extLst>
          </p:cNvPr>
          <p:cNvSpPr txBox="1"/>
          <p:nvPr/>
        </p:nvSpPr>
        <p:spPr>
          <a:xfrm>
            <a:off x="946108" y="1470391"/>
            <a:ext cx="10159015" cy="1200329"/>
          </a:xfrm>
          <a:prstGeom prst="rect">
            <a:avLst/>
          </a:prstGeom>
          <a:noFill/>
        </p:spPr>
        <p:txBody>
          <a:bodyPr wrap="square">
            <a:spAutoFit/>
          </a:bodyPr>
          <a:lstStyle/>
          <a:p>
            <a:pPr marL="0" indent="0">
              <a:buNone/>
              <a:defRPr/>
            </a:pPr>
            <a:r>
              <a:rPr lang="en-US" sz="2400" b="1" dirty="0">
                <a:solidFill>
                  <a:srgbClr val="0C2F79"/>
                </a:solidFill>
                <a:latin typeface="Arial Nova Cond Light" panose="020B0306020202020204" pitchFamily="34" charset="0"/>
                <a:ea typeface="Tahoma" panose="020B0604030504040204" pitchFamily="34" charset="0"/>
                <a:cs typeface="Tahoma" panose="020B0604030504040204" pitchFamily="34" charset="0"/>
              </a:rPr>
              <a:t>Data Deletion Upload</a:t>
            </a:r>
          </a:p>
          <a:p>
            <a:pPr>
              <a:defRPr/>
            </a:pPr>
            <a:r>
              <a:rPr lang="en-US" altLang="en-US" sz="1600" dirty="0">
                <a:solidFill>
                  <a:srgbClr val="0C2F79"/>
                </a:solidFill>
                <a:latin typeface="Arial Nova Cond Light" panose="020B0306020202020204" pitchFamily="34" charset="0"/>
                <a:ea typeface="MS PGothic" panose="020B0600070205080204" pitchFamily="34" charset="-128"/>
                <a:cs typeface="Tahoma" panose="020B0604030504040204" pitchFamily="34" charset="0"/>
              </a:rPr>
              <a:t>Once you have completed the Data Deletion Request Form, go to the Upload Template/Document and Attest Project Section.  Select Data Deletion in the drop-down menu, fill in the Calendar and Purchase Order information, and select Next.  You will then be able to select your completed Data Deletion Request Form via the Browse and attach and upload the Form.</a:t>
            </a:r>
          </a:p>
        </p:txBody>
      </p:sp>
    </p:spTree>
    <p:custDataLst>
      <p:tags r:id="rId1"/>
    </p:custDataLst>
    <p:extLst>
      <p:ext uri="{BB962C8B-B14F-4D97-AF65-F5344CB8AC3E}">
        <p14:creationId xmlns:p14="http://schemas.microsoft.com/office/powerpoint/2010/main" val="3158676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2FDE9AB-7775-4304-A8CB-515E81359E1D}"/>
              </a:ext>
            </a:extLst>
          </p:cNvPr>
          <p:cNvSpPr/>
          <p:nvPr/>
        </p:nvSpPr>
        <p:spPr>
          <a:xfrm>
            <a:off x="9776186" y="5661689"/>
            <a:ext cx="2071992" cy="10974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pic>
        <p:nvPicPr>
          <p:cNvPr id="6" name="Picture 4">
            <a:extLst>
              <a:ext uri="{FF2B5EF4-FFF2-40B4-BE49-F238E27FC236}">
                <a16:creationId xmlns:a16="http://schemas.microsoft.com/office/drawing/2014/main" id="{4054721B-BA7E-45C8-BFD3-5D64F73FFF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92161" y="5844594"/>
            <a:ext cx="943107" cy="91452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a:extLst>
              <a:ext uri="{FF2B5EF4-FFF2-40B4-BE49-F238E27FC236}">
                <a16:creationId xmlns:a16="http://schemas.microsoft.com/office/drawing/2014/main" id="{05CFA75A-3DBC-4E9A-9D5E-DF18D84DE5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05124" y="6213190"/>
            <a:ext cx="743054" cy="471554"/>
          </a:xfrm>
          <a:prstGeom prst="rect">
            <a:avLst/>
          </a:prstGeom>
          <a:noFill/>
          <a:extLst>
            <a:ext uri="{909E8E84-426E-40DD-AFC4-6F175D3DCCD1}">
              <a14:hiddenFill xmlns:a14="http://schemas.microsoft.com/office/drawing/2010/main">
                <a:solidFill>
                  <a:srgbClr val="FFFFFF"/>
                </a:solidFill>
              </a14:hiddenFill>
            </a:ext>
          </a:extLst>
        </p:spPr>
      </p:pic>
      <p:sp>
        <p:nvSpPr>
          <p:cNvPr id="8" name="Title 2">
            <a:extLst>
              <a:ext uri="{FF2B5EF4-FFF2-40B4-BE49-F238E27FC236}">
                <a16:creationId xmlns:a16="http://schemas.microsoft.com/office/drawing/2014/main" id="{26D0E6A7-6682-4F27-9E6C-A8B6D251EC4E}"/>
              </a:ext>
            </a:extLst>
          </p:cNvPr>
          <p:cNvSpPr txBox="1">
            <a:spLocks noGrp="1"/>
          </p:cNvSpPr>
          <p:nvPr>
            <p:ph type="title"/>
          </p:nvPr>
        </p:nvSpPr>
        <p:spPr bwMode="gray">
          <a:xfrm>
            <a:off x="733038" y="292698"/>
            <a:ext cx="10679113" cy="792162"/>
          </a:xfrm>
          <a:prstGeom prst="rect">
            <a:avLst/>
          </a:prstGeom>
          <a:noFill/>
          <a:ln w="9525" algn="ctr">
            <a:noFill/>
            <a:miter lim="800000"/>
            <a:headEnd/>
            <a:tailEnd/>
          </a:ln>
        </p:spPr>
        <p:txBody>
          <a:bodyPr lIns="45720" rIns="45720" anchor="ctr"/>
          <a:lstStyle/>
          <a:p>
            <a:pPr>
              <a:defRPr/>
            </a:pPr>
            <a:r>
              <a:rPr lang="en-US" sz="4000" b="1" kern="0"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 </a:t>
            </a:r>
            <a:r>
              <a:rPr lang="en-US" sz="4000" b="1" kern="0" dirty="0">
                <a:solidFill>
                  <a:schemeClr val="accent6">
                    <a:lumMod val="50000"/>
                  </a:schemeClr>
                </a:solidFill>
                <a:ea typeface="Tahoma" panose="020B0604030504040204" pitchFamily="34" charset="0"/>
                <a:cs typeface="Tahoma" panose="020B0604030504040204" pitchFamily="34" charset="0"/>
              </a:rPr>
              <a:t>TOTALITY | Data Deletion and review</a:t>
            </a:r>
          </a:p>
        </p:txBody>
      </p:sp>
      <p:sp>
        <p:nvSpPr>
          <p:cNvPr id="9" name="Text Placeholder 3">
            <a:extLst>
              <a:ext uri="{FF2B5EF4-FFF2-40B4-BE49-F238E27FC236}">
                <a16:creationId xmlns:a16="http://schemas.microsoft.com/office/drawing/2014/main" id="{58D9EAE2-75B6-4741-AE69-03A57C11DA1D}"/>
              </a:ext>
            </a:extLst>
          </p:cNvPr>
          <p:cNvSpPr txBox="1">
            <a:spLocks/>
          </p:cNvSpPr>
          <p:nvPr/>
        </p:nvSpPr>
        <p:spPr>
          <a:xfrm>
            <a:off x="733038" y="1611107"/>
            <a:ext cx="10441956" cy="1886695"/>
          </a:xfrm>
          <a:prstGeom prst="rect">
            <a:avLst/>
          </a:prstGeom>
        </p:spPr>
        <p:txBody>
          <a:bodyPr/>
          <a:lstStyle>
            <a:lvl1pPr marL="228600" indent="-228600" algn="l" defTabSz="914400" rtl="0" eaLnBrk="1" latinLnBrk="0" hangingPunct="1">
              <a:lnSpc>
                <a:spcPct val="100000"/>
              </a:lnSpc>
              <a:spcBef>
                <a:spcPts val="1000"/>
              </a:spcBef>
              <a:buClr>
                <a:srgbClr val="12274C"/>
              </a:buClr>
              <a:buFont typeface="System Font Regular"/>
              <a:buChar char="●"/>
              <a:defRPr sz="1400" b="0" i="0" kern="1200">
                <a:solidFill>
                  <a:schemeClr val="tx1"/>
                </a:solidFill>
                <a:latin typeface="Arial Nova Cond Light" panose="020B0306020202020204" pitchFamily="34" charset="0"/>
                <a:ea typeface="+mn-ea"/>
                <a:cs typeface="+mn-cs"/>
              </a:defRPr>
            </a:lvl1pPr>
            <a:lvl2pPr marL="685800" indent="-228600" algn="l" defTabSz="914400" rtl="0" eaLnBrk="1" latinLnBrk="0" hangingPunct="1">
              <a:lnSpc>
                <a:spcPct val="100000"/>
              </a:lnSpc>
              <a:spcBef>
                <a:spcPts val="500"/>
              </a:spcBef>
              <a:buClr>
                <a:srgbClr val="12274C"/>
              </a:buClr>
              <a:buFont typeface="System Font Regular"/>
              <a:buChar char="○"/>
              <a:defRPr sz="1400" b="0" i="0" kern="1200">
                <a:solidFill>
                  <a:schemeClr val="tx1"/>
                </a:solidFill>
                <a:latin typeface="Arial Nova Cond Light" panose="020B0306020202020204" pitchFamily="34" charset="0"/>
                <a:ea typeface="+mn-ea"/>
                <a:cs typeface="+mn-cs"/>
              </a:defRPr>
            </a:lvl2pPr>
            <a:lvl3pPr marL="1143000" indent="-228600" algn="l" defTabSz="914400" rtl="0" eaLnBrk="1" latinLnBrk="0" hangingPunct="1">
              <a:lnSpc>
                <a:spcPct val="100000"/>
              </a:lnSpc>
              <a:spcBef>
                <a:spcPts val="500"/>
              </a:spcBef>
              <a:buClr>
                <a:srgbClr val="12274C"/>
              </a:buClr>
              <a:buSzPct val="110000"/>
              <a:buFont typeface=".PingFang SC Regular"/>
              <a:buChar char="・"/>
              <a:defRPr sz="1400" b="0" i="0" kern="1200">
                <a:solidFill>
                  <a:schemeClr val="tx1"/>
                </a:solidFill>
                <a:latin typeface="Arial Nova Cond Light" panose="020B0306020202020204" pitchFamily="34" charset="0"/>
                <a:ea typeface="+mn-ea"/>
                <a:cs typeface="+mn-cs"/>
              </a:defRPr>
            </a:lvl3pPr>
            <a:lvl4pPr marL="1600200" indent="-228600" algn="l" defTabSz="914400" rtl="0" eaLnBrk="1" latinLnBrk="0" hangingPunct="1">
              <a:lnSpc>
                <a:spcPct val="100000"/>
              </a:lnSpc>
              <a:spcBef>
                <a:spcPts val="500"/>
              </a:spcBef>
              <a:buClr>
                <a:srgbClr val="12274C"/>
              </a:buClr>
              <a:buSzPct val="110000"/>
              <a:buFont typeface=".Lucida Grande UI Regular"/>
              <a:buChar char="▫"/>
              <a:defRPr sz="1400" b="0" i="0" kern="1200">
                <a:solidFill>
                  <a:schemeClr val="tx1"/>
                </a:solidFill>
                <a:latin typeface="Arial Nova Cond Light" panose="020B0306020202020204" pitchFamily="34" charset="0"/>
                <a:ea typeface="+mn-ea"/>
                <a:cs typeface="+mn-cs"/>
              </a:defRPr>
            </a:lvl4pPr>
            <a:lvl5pPr marL="2057400" indent="-228600" algn="l" defTabSz="914400" rtl="0" eaLnBrk="1" latinLnBrk="0" hangingPunct="1">
              <a:lnSpc>
                <a:spcPct val="100000"/>
              </a:lnSpc>
              <a:spcBef>
                <a:spcPts val="500"/>
              </a:spcBef>
              <a:buClr>
                <a:srgbClr val="12274C"/>
              </a:buClr>
              <a:buSzPct val="110000"/>
              <a:buFont typeface="System Font Regular"/>
              <a:buChar char="-"/>
              <a:defRPr sz="1400" b="0" i="0" kern="1200">
                <a:solidFill>
                  <a:schemeClr val="tx1"/>
                </a:solidFill>
                <a:latin typeface="Arial Nova Cond Light" panose="020B0306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buNone/>
            </a:pPr>
            <a:r>
              <a:rPr lang="en-US" altLang="en-US" sz="1600" dirty="0">
                <a:solidFill>
                  <a:srgbClr val="0C2F79"/>
                </a:solidFill>
                <a:ea typeface="MS PGothic" panose="020B0600070205080204" pitchFamily="34" charset="-128"/>
                <a:cs typeface="Tahoma" panose="020B0604030504040204" pitchFamily="34" charset="0"/>
              </a:rPr>
              <a:t>Once the data deletion process is completed; the requestor will receive a confirmation email about the completion.</a:t>
            </a:r>
          </a:p>
          <a:p>
            <a:pPr marL="0" indent="0">
              <a:lnSpc>
                <a:spcPct val="200000"/>
              </a:lnSpc>
              <a:buNone/>
            </a:pPr>
            <a:endParaRPr lang="en-US" altLang="en-US" sz="1600" dirty="0">
              <a:solidFill>
                <a:srgbClr val="0C2F79"/>
              </a:solidFill>
              <a:ea typeface="MS PGothic" panose="020B0600070205080204" pitchFamily="34" charset="-128"/>
              <a:cs typeface="Tahoma" panose="020B0604030504040204" pitchFamily="34" charset="0"/>
            </a:endParaRPr>
          </a:p>
          <a:p>
            <a:pPr marL="0" indent="0">
              <a:lnSpc>
                <a:spcPct val="200000"/>
              </a:lnSpc>
              <a:buNone/>
            </a:pPr>
            <a:endParaRPr lang="en-US" altLang="en-US" sz="1600" dirty="0">
              <a:solidFill>
                <a:srgbClr val="0C2F79"/>
              </a:solidFill>
              <a:ea typeface="MS PGothic" panose="020B0600070205080204" pitchFamily="34" charset="-128"/>
              <a:cs typeface="Tahoma" panose="020B0604030504040204" pitchFamily="34" charset="0"/>
            </a:endParaRPr>
          </a:p>
          <a:p>
            <a:pPr marL="0" indent="0">
              <a:lnSpc>
                <a:spcPct val="200000"/>
              </a:lnSpc>
              <a:buNone/>
            </a:pPr>
            <a:endParaRPr lang="en-US" altLang="en-US" sz="1600" dirty="0">
              <a:solidFill>
                <a:srgbClr val="0C2F79"/>
              </a:solidFill>
              <a:ea typeface="MS PGothic" panose="020B0600070205080204" pitchFamily="34" charset="-128"/>
              <a:cs typeface="Tahoma" panose="020B0604030504040204" pitchFamily="34" charset="0"/>
            </a:endParaRPr>
          </a:p>
          <a:p>
            <a:pPr marL="0" indent="0">
              <a:lnSpc>
                <a:spcPct val="200000"/>
              </a:lnSpc>
              <a:buNone/>
            </a:pPr>
            <a:endParaRPr lang="en-US" altLang="en-US" sz="1600" dirty="0">
              <a:solidFill>
                <a:srgbClr val="0C2F79"/>
              </a:solidFill>
              <a:ea typeface="MS PGothic" panose="020B0600070205080204" pitchFamily="34" charset="-128"/>
              <a:cs typeface="Tahoma" panose="020B0604030504040204" pitchFamily="34" charset="0"/>
            </a:endParaRPr>
          </a:p>
          <a:p>
            <a:pPr marL="0" indent="0">
              <a:lnSpc>
                <a:spcPct val="200000"/>
              </a:lnSpc>
              <a:buNone/>
            </a:pPr>
            <a:endParaRPr lang="en-US" altLang="en-US" sz="1600" dirty="0">
              <a:solidFill>
                <a:srgbClr val="0C2F79"/>
              </a:solidFill>
              <a:ea typeface="MS PGothic" panose="020B0600070205080204" pitchFamily="34" charset="-128"/>
              <a:cs typeface="Tahoma" panose="020B0604030504040204" pitchFamily="34" charset="0"/>
            </a:endParaRPr>
          </a:p>
          <a:p>
            <a:pPr marL="0" indent="0">
              <a:lnSpc>
                <a:spcPct val="200000"/>
              </a:lnSpc>
              <a:buNone/>
            </a:pPr>
            <a:r>
              <a:rPr lang="en-US" altLang="en-US" sz="1600" dirty="0">
                <a:solidFill>
                  <a:srgbClr val="0C2F79"/>
                </a:solidFill>
                <a:ea typeface="MS PGothic" panose="020B0600070205080204" pitchFamily="34" charset="-128"/>
                <a:cs typeface="Tahoma" panose="020B0604030504040204" pitchFamily="34" charset="0"/>
              </a:rPr>
              <a:t>Upon receipt of the email confirmation, the supplier/requestor must re-run the Activity Report to validate the accuracy of the Final data.</a:t>
            </a:r>
          </a:p>
          <a:p>
            <a:endParaRPr lang="en-US" dirty="0"/>
          </a:p>
        </p:txBody>
      </p:sp>
      <p:pic>
        <p:nvPicPr>
          <p:cNvPr id="10" name="Picture 9">
            <a:extLst>
              <a:ext uri="{FF2B5EF4-FFF2-40B4-BE49-F238E27FC236}">
                <a16:creationId xmlns:a16="http://schemas.microsoft.com/office/drawing/2014/main" id="{DAE50489-28E2-490A-8980-11FFA5DB1BD9}"/>
              </a:ext>
            </a:extLst>
          </p:cNvPr>
          <p:cNvPicPr>
            <a:picLocks noChangeAspect="1"/>
          </p:cNvPicPr>
          <p:nvPr/>
        </p:nvPicPr>
        <p:blipFill>
          <a:blip r:embed="rId5"/>
          <a:stretch>
            <a:fillRect/>
          </a:stretch>
        </p:blipFill>
        <p:spPr>
          <a:xfrm>
            <a:off x="1394273" y="2426845"/>
            <a:ext cx="8122372" cy="2719430"/>
          </a:xfrm>
          <a:prstGeom prst="rect">
            <a:avLst/>
          </a:prstGeom>
        </p:spPr>
      </p:pic>
    </p:spTree>
    <p:custDataLst>
      <p:tags r:id="rId1"/>
    </p:custDataLst>
    <p:extLst>
      <p:ext uri="{BB962C8B-B14F-4D97-AF65-F5344CB8AC3E}">
        <p14:creationId xmlns:p14="http://schemas.microsoft.com/office/powerpoint/2010/main" val="35796118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6_Office Theme">
  <a:themeElements>
    <a:clrScheme name="J&amp;J Totality ">
      <a:dk1>
        <a:srgbClr val="000000"/>
      </a:dk1>
      <a:lt1>
        <a:srgbClr val="FFFFFF"/>
      </a:lt1>
      <a:dk2>
        <a:srgbClr val="44546A"/>
      </a:dk2>
      <a:lt2>
        <a:srgbClr val="E7E6E6"/>
      </a:lt2>
      <a:accent1>
        <a:srgbClr val="FEBF00"/>
      </a:accent1>
      <a:accent2>
        <a:srgbClr val="0C2F79"/>
      </a:accent2>
      <a:accent3>
        <a:srgbClr val="A5A5A5"/>
      </a:accent3>
      <a:accent4>
        <a:srgbClr val="B70C00"/>
      </a:accent4>
      <a:accent5>
        <a:srgbClr val="5BC0EB"/>
      </a:accent5>
      <a:accent6>
        <a:srgbClr val="1446A0"/>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J&amp;J Totality ">
      <a:dk1>
        <a:srgbClr val="000000"/>
      </a:dk1>
      <a:lt1>
        <a:srgbClr val="FFFFFF"/>
      </a:lt1>
      <a:dk2>
        <a:srgbClr val="44546A"/>
      </a:dk2>
      <a:lt2>
        <a:srgbClr val="E7E6E6"/>
      </a:lt2>
      <a:accent1>
        <a:srgbClr val="FEBF00"/>
      </a:accent1>
      <a:accent2>
        <a:srgbClr val="0C2F79"/>
      </a:accent2>
      <a:accent3>
        <a:srgbClr val="A5A5A5"/>
      </a:accent3>
      <a:accent4>
        <a:srgbClr val="B70C00"/>
      </a:accent4>
      <a:accent5>
        <a:srgbClr val="5BC0EB"/>
      </a:accent5>
      <a:accent6>
        <a:srgbClr val="1446A0"/>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23506</TotalTime>
  <Words>419</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.Lucida Grande UI Regular</vt:lpstr>
      <vt:lpstr>.PingFang SC Regular</vt:lpstr>
      <vt:lpstr>Arial</vt:lpstr>
      <vt:lpstr>Arial Nova Cond Light</vt:lpstr>
      <vt:lpstr>Calibri</vt:lpstr>
      <vt:lpstr>System Font Regular</vt:lpstr>
      <vt:lpstr>Tahoma</vt:lpstr>
      <vt:lpstr>6_Office Theme</vt:lpstr>
      <vt:lpstr>3_Office Theme</vt:lpstr>
      <vt:lpstr>PowerPoint Presentation</vt:lpstr>
      <vt:lpstr> TOTALITY | Data review and Deletion</vt:lpstr>
      <vt:lpstr> TOTALITY | Data Deletion and review</vt:lpstr>
      <vt:lpstr> TOTALITY | Data Deletion and review</vt:lpstr>
      <vt:lpstr> TOTALITY | Data Deletion and review</vt:lpstr>
      <vt:lpstr> TOTALITY | Data Deletion and review</vt:lpstr>
      <vt:lpstr> TOTALITY | Data Deletion and 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Shepherd, Rebecca [DPYUS]</dc:creator>
  <cp:lastModifiedBy>Shepherd, Rebecca [DPYUS]</cp:lastModifiedBy>
  <cp:revision>21</cp:revision>
  <dcterms:created xsi:type="dcterms:W3CDTF">2022-01-22T13:35:58Z</dcterms:created>
  <dcterms:modified xsi:type="dcterms:W3CDTF">2023-05-03T18:59:59Z</dcterms:modified>
</cp:coreProperties>
</file>