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4"/>
  </p:sldMasterIdLst>
  <p:sldIdLst>
    <p:sldId id="305" r:id="rId5"/>
    <p:sldId id="306" r:id="rId6"/>
    <p:sldId id="309" r:id="rId7"/>
    <p:sldId id="308" r:id="rId8"/>
  </p:sldIdLst>
  <p:sldSz cx="178816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49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888" y="102"/>
      </p:cViewPr>
      <p:guideLst>
        <p:guide orient="horz" pos="2880"/>
        <p:guide pos="49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pherd, Rebecca [DPYUS]" userId="e0532f54-e49a-424a-832d-e0541f5ed33a" providerId="ADAL" clId="{9B2ABB97-7E89-4B7F-9719-42326C42ADD5}"/>
    <pc:docChg chg="undo redo custSel addSld delSld modSld delMainMaster">
      <pc:chgData name="Shepherd, Rebecca [DPYUS]" userId="e0532f54-e49a-424a-832d-e0541f5ed33a" providerId="ADAL" clId="{9B2ABB97-7E89-4B7F-9719-42326C42ADD5}" dt="2024-04-15T13:48:57.875" v="330" actId="6549"/>
      <pc:docMkLst>
        <pc:docMk/>
      </pc:docMkLst>
      <pc:sldChg chg="del">
        <pc:chgData name="Shepherd, Rebecca [DPYUS]" userId="e0532f54-e49a-424a-832d-e0541f5ed33a" providerId="ADAL" clId="{9B2ABB97-7E89-4B7F-9719-42326C42ADD5}" dt="2024-04-10T19:04:11.830" v="327" actId="47"/>
        <pc:sldMkLst>
          <pc:docMk/>
          <pc:sldMk cId="0" sldId="256"/>
        </pc:sldMkLst>
      </pc:sldChg>
      <pc:sldChg chg="del">
        <pc:chgData name="Shepherd, Rebecca [DPYUS]" userId="e0532f54-e49a-424a-832d-e0541f5ed33a" providerId="ADAL" clId="{9B2ABB97-7E89-4B7F-9719-42326C42ADD5}" dt="2024-04-10T19:04:12.956" v="328" actId="47"/>
        <pc:sldMkLst>
          <pc:docMk/>
          <pc:sldMk cId="0" sldId="257"/>
        </pc:sldMkLst>
      </pc:sldChg>
      <pc:sldChg chg="del">
        <pc:chgData name="Shepherd, Rebecca [DPYUS]" userId="e0532f54-e49a-424a-832d-e0541f5ed33a" providerId="ADAL" clId="{9B2ABB97-7E89-4B7F-9719-42326C42ADD5}" dt="2024-04-10T19:04:14.106" v="329" actId="47"/>
        <pc:sldMkLst>
          <pc:docMk/>
          <pc:sldMk cId="0" sldId="258"/>
        </pc:sldMkLst>
      </pc:sldChg>
      <pc:sldChg chg="addSp delSp modSp mod">
        <pc:chgData name="Shepherd, Rebecca [DPYUS]" userId="e0532f54-e49a-424a-832d-e0541f5ed33a" providerId="ADAL" clId="{9B2ABB97-7E89-4B7F-9719-42326C42ADD5}" dt="2024-04-08T14:32:21.111" v="172" actId="6549"/>
        <pc:sldMkLst>
          <pc:docMk/>
          <pc:sldMk cId="713253598" sldId="305"/>
        </pc:sldMkLst>
        <pc:spChg chg="mod">
          <ac:chgData name="Shepherd, Rebecca [DPYUS]" userId="e0532f54-e49a-424a-832d-e0541f5ed33a" providerId="ADAL" clId="{9B2ABB97-7E89-4B7F-9719-42326C42ADD5}" dt="2024-04-08T14:32:21.111" v="172" actId="6549"/>
          <ac:spMkLst>
            <pc:docMk/>
            <pc:sldMk cId="713253598" sldId="305"/>
            <ac:spMk id="2" creationId="{E6CED4EB-6B6E-DB47-9095-FF61D360B05D}"/>
          </ac:spMkLst>
        </pc:spChg>
        <pc:spChg chg="add del mod">
          <ac:chgData name="Shepherd, Rebecca [DPYUS]" userId="e0532f54-e49a-424a-832d-e0541f5ed33a" providerId="ADAL" clId="{9B2ABB97-7E89-4B7F-9719-42326C42ADD5}" dt="2024-04-04T15:06:44.930" v="58" actId="478"/>
          <ac:spMkLst>
            <pc:docMk/>
            <pc:sldMk cId="713253598" sldId="305"/>
            <ac:spMk id="3" creationId="{2631C77C-9A9C-B4EA-D3E2-751D7CEC1CCF}"/>
          </ac:spMkLst>
        </pc:spChg>
        <pc:picChg chg="mod">
          <ac:chgData name="Shepherd, Rebecca [DPYUS]" userId="e0532f54-e49a-424a-832d-e0541f5ed33a" providerId="ADAL" clId="{9B2ABB97-7E89-4B7F-9719-42326C42ADD5}" dt="2024-04-08T14:32:19.083" v="171" actId="1076"/>
          <ac:picMkLst>
            <pc:docMk/>
            <pc:sldMk cId="713253598" sldId="305"/>
            <ac:picMk id="10" creationId="{C8CC6113-C3F3-68C3-BA52-1BF5DBDFF21B}"/>
          </ac:picMkLst>
        </pc:picChg>
      </pc:sldChg>
      <pc:sldChg chg="modSp mod">
        <pc:chgData name="Shepherd, Rebecca [DPYUS]" userId="e0532f54-e49a-424a-832d-e0541f5ed33a" providerId="ADAL" clId="{9B2ABB97-7E89-4B7F-9719-42326C42ADD5}" dt="2024-04-15T13:48:57.875" v="330" actId="6549"/>
        <pc:sldMkLst>
          <pc:docMk/>
          <pc:sldMk cId="561083981" sldId="306"/>
        </pc:sldMkLst>
        <pc:spChg chg="mod">
          <ac:chgData name="Shepherd, Rebecca [DPYUS]" userId="e0532f54-e49a-424a-832d-e0541f5ed33a" providerId="ADAL" clId="{9B2ABB97-7E89-4B7F-9719-42326C42ADD5}" dt="2024-04-15T13:48:57.875" v="330" actId="6549"/>
          <ac:spMkLst>
            <pc:docMk/>
            <pc:sldMk cId="561083981" sldId="306"/>
            <ac:spMk id="2" creationId="{E6CED4EB-6B6E-DB47-9095-FF61D360B05D}"/>
          </ac:spMkLst>
        </pc:spChg>
      </pc:sldChg>
      <pc:sldChg chg="addSp modSp del mod">
        <pc:chgData name="Shepherd, Rebecca [DPYUS]" userId="e0532f54-e49a-424a-832d-e0541f5ed33a" providerId="ADAL" clId="{9B2ABB97-7E89-4B7F-9719-42326C42ADD5}" dt="2024-04-10T12:34:22.764" v="304" actId="47"/>
        <pc:sldMkLst>
          <pc:docMk/>
          <pc:sldMk cId="3707469644" sldId="307"/>
        </pc:sldMkLst>
        <pc:spChg chg="mod">
          <ac:chgData name="Shepherd, Rebecca [DPYUS]" userId="e0532f54-e49a-424a-832d-e0541f5ed33a" providerId="ADAL" clId="{9B2ABB97-7E89-4B7F-9719-42326C42ADD5}" dt="2024-04-08T14:36:02.689" v="208" actId="6549"/>
          <ac:spMkLst>
            <pc:docMk/>
            <pc:sldMk cId="3707469644" sldId="307"/>
            <ac:spMk id="2" creationId="{E6CED4EB-6B6E-DB47-9095-FF61D360B05D}"/>
          </ac:spMkLst>
        </pc:spChg>
        <pc:picChg chg="mod">
          <ac:chgData name="Shepherd, Rebecca [DPYUS]" userId="e0532f54-e49a-424a-832d-e0541f5ed33a" providerId="ADAL" clId="{9B2ABB97-7E89-4B7F-9719-42326C42ADD5}" dt="2024-04-08T14:35:31.001" v="188" actId="1076"/>
          <ac:picMkLst>
            <pc:docMk/>
            <pc:sldMk cId="3707469644" sldId="307"/>
            <ac:picMk id="1026" creationId="{052517C1-2DCD-1086-F939-8328B0F3A62F}"/>
          </ac:picMkLst>
        </pc:picChg>
        <pc:picChg chg="add mod">
          <ac:chgData name="Shepherd, Rebecca [DPYUS]" userId="e0532f54-e49a-424a-832d-e0541f5ed33a" providerId="ADAL" clId="{9B2ABB97-7E89-4B7F-9719-42326C42ADD5}" dt="2024-04-08T14:37:34.544" v="210" actId="1076"/>
          <ac:picMkLst>
            <pc:docMk/>
            <pc:sldMk cId="3707469644" sldId="307"/>
            <ac:picMk id="1028" creationId="{1DCAD6BD-3905-7A26-3251-D7FB9ED059BF}"/>
          </ac:picMkLst>
        </pc:picChg>
      </pc:sldChg>
      <pc:sldChg chg="addSp modSp add mod">
        <pc:chgData name="Shepherd, Rebecca [DPYUS]" userId="e0532f54-e49a-424a-832d-e0541f5ed33a" providerId="ADAL" clId="{9B2ABB97-7E89-4B7F-9719-42326C42ADD5}" dt="2024-04-10T18:26:40.053" v="326" actId="1076"/>
        <pc:sldMkLst>
          <pc:docMk/>
          <pc:sldMk cId="2068506256" sldId="308"/>
        </pc:sldMkLst>
        <pc:spChg chg="mod">
          <ac:chgData name="Shepherd, Rebecca [DPYUS]" userId="e0532f54-e49a-424a-832d-e0541f5ed33a" providerId="ADAL" clId="{9B2ABB97-7E89-4B7F-9719-42326C42ADD5}" dt="2024-04-10T18:26:32.856" v="324" actId="20577"/>
          <ac:spMkLst>
            <pc:docMk/>
            <pc:sldMk cId="2068506256" sldId="308"/>
            <ac:spMk id="2" creationId="{E6CED4EB-6B6E-DB47-9095-FF61D360B05D}"/>
          </ac:spMkLst>
        </pc:spChg>
        <pc:picChg chg="add mod">
          <ac:chgData name="Shepherd, Rebecca [DPYUS]" userId="e0532f54-e49a-424a-832d-e0541f5ed33a" providerId="ADAL" clId="{9B2ABB97-7E89-4B7F-9719-42326C42ADD5}" dt="2024-04-10T18:26:36.863" v="325" actId="1076"/>
          <ac:picMkLst>
            <pc:docMk/>
            <pc:sldMk cId="2068506256" sldId="308"/>
            <ac:picMk id="8" creationId="{99E9419F-105C-879E-229F-EE01219F07C8}"/>
          </ac:picMkLst>
        </pc:picChg>
        <pc:picChg chg="add mod">
          <ac:chgData name="Shepherd, Rebecca [DPYUS]" userId="e0532f54-e49a-424a-832d-e0541f5ed33a" providerId="ADAL" clId="{9B2ABB97-7E89-4B7F-9719-42326C42ADD5}" dt="2024-04-10T18:26:40.053" v="326" actId="1076"/>
          <ac:picMkLst>
            <pc:docMk/>
            <pc:sldMk cId="2068506256" sldId="308"/>
            <ac:picMk id="10" creationId="{A4E6C96C-E0AB-BFE2-DF08-FB5D9B399E7E}"/>
          </ac:picMkLst>
        </pc:picChg>
      </pc:sldChg>
      <pc:sldChg chg="addSp delSp modSp mod">
        <pc:chgData name="Shepherd, Rebecca [DPYUS]" userId="e0532f54-e49a-424a-832d-e0541f5ed33a" providerId="ADAL" clId="{9B2ABB97-7E89-4B7F-9719-42326C42ADD5}" dt="2024-04-09T13:25:58.915" v="303" actId="14734"/>
        <pc:sldMkLst>
          <pc:docMk/>
          <pc:sldMk cId="152593422" sldId="309"/>
        </pc:sldMkLst>
        <pc:spChg chg="del mod">
          <ac:chgData name="Shepherd, Rebecca [DPYUS]" userId="e0532f54-e49a-424a-832d-e0541f5ed33a" providerId="ADAL" clId="{9B2ABB97-7E89-4B7F-9719-42326C42ADD5}" dt="2024-04-08T14:45:43.285" v="268" actId="478"/>
          <ac:spMkLst>
            <pc:docMk/>
            <pc:sldMk cId="152593422" sldId="309"/>
            <ac:spMk id="2" creationId="{E6CED4EB-6B6E-DB47-9095-FF61D360B05D}"/>
          </ac:spMkLst>
        </pc:spChg>
        <pc:spChg chg="add del">
          <ac:chgData name="Shepherd, Rebecca [DPYUS]" userId="e0532f54-e49a-424a-832d-e0541f5ed33a" providerId="ADAL" clId="{9B2ABB97-7E89-4B7F-9719-42326C42ADD5}" dt="2024-04-08T14:40:18.591" v="224" actId="22"/>
          <ac:spMkLst>
            <pc:docMk/>
            <pc:sldMk cId="152593422" sldId="309"/>
            <ac:spMk id="10" creationId="{4EB91819-F4C0-67D2-4721-330051332C3D}"/>
          </ac:spMkLst>
        </pc:spChg>
        <pc:spChg chg="add mod">
          <ac:chgData name="Shepherd, Rebecca [DPYUS]" userId="e0532f54-e49a-424a-832d-e0541f5ed33a" providerId="ADAL" clId="{9B2ABB97-7E89-4B7F-9719-42326C42ADD5}" dt="2024-04-08T14:40:24.624" v="226" actId="1076"/>
          <ac:spMkLst>
            <pc:docMk/>
            <pc:sldMk cId="152593422" sldId="309"/>
            <ac:spMk id="12" creationId="{D8F4288B-DB6A-B81B-9714-A945815622C2}"/>
          </ac:spMkLst>
        </pc:spChg>
        <pc:spChg chg="add del mod">
          <ac:chgData name="Shepherd, Rebecca [DPYUS]" userId="e0532f54-e49a-424a-832d-e0541f5ed33a" providerId="ADAL" clId="{9B2ABB97-7E89-4B7F-9719-42326C42ADD5}" dt="2024-04-08T14:45:46.262" v="269" actId="478"/>
          <ac:spMkLst>
            <pc:docMk/>
            <pc:sldMk cId="152593422" sldId="309"/>
            <ac:spMk id="16" creationId="{656244E3-2C2B-E6BC-778E-3DFEF30B2315}"/>
          </ac:spMkLst>
        </pc:spChg>
        <pc:graphicFrameChg chg="add del">
          <ac:chgData name="Shepherd, Rebecca [DPYUS]" userId="e0532f54-e49a-424a-832d-e0541f5ed33a" providerId="ADAL" clId="{9B2ABB97-7E89-4B7F-9719-42326C42ADD5}" dt="2024-04-08T14:38:21.480" v="214" actId="3680"/>
          <ac:graphicFrameMkLst>
            <pc:docMk/>
            <pc:sldMk cId="152593422" sldId="309"/>
            <ac:graphicFrameMk id="3" creationId="{9C5D01F4-3D43-206E-AEDD-5E002098FA53}"/>
          </ac:graphicFrameMkLst>
        </pc:graphicFrameChg>
        <pc:graphicFrameChg chg="add mod modGraphic">
          <ac:chgData name="Shepherd, Rebecca [DPYUS]" userId="e0532f54-e49a-424a-832d-e0541f5ed33a" providerId="ADAL" clId="{9B2ABB97-7E89-4B7F-9719-42326C42ADD5}" dt="2024-04-09T13:25:58.915" v="303" actId="14734"/>
          <ac:graphicFrameMkLst>
            <pc:docMk/>
            <pc:sldMk cId="152593422" sldId="309"/>
            <ac:graphicFrameMk id="8" creationId="{BD745C39-5BDC-D921-5C62-1C39D2464522}"/>
          </ac:graphicFrameMkLst>
        </pc:graphicFrameChg>
        <pc:picChg chg="add mod">
          <ac:chgData name="Shepherd, Rebecca [DPYUS]" userId="e0532f54-e49a-424a-832d-e0541f5ed33a" providerId="ADAL" clId="{9B2ABB97-7E89-4B7F-9719-42326C42ADD5}" dt="2024-04-09T13:25:27.289" v="292" actId="14100"/>
          <ac:picMkLst>
            <pc:docMk/>
            <pc:sldMk cId="152593422" sldId="309"/>
            <ac:picMk id="13" creationId="{052517C1-2DCD-1086-F939-8328B0F3A62F}"/>
          </ac:picMkLst>
        </pc:picChg>
        <pc:picChg chg="add mod">
          <ac:chgData name="Shepherd, Rebecca [DPYUS]" userId="e0532f54-e49a-424a-832d-e0541f5ed33a" providerId="ADAL" clId="{9B2ABB97-7E89-4B7F-9719-42326C42ADD5}" dt="2024-04-09T13:25:37.286" v="299" actId="1076"/>
          <ac:picMkLst>
            <pc:docMk/>
            <pc:sldMk cId="152593422" sldId="309"/>
            <ac:picMk id="14" creationId="{1DCAD6BD-3905-7A26-3251-D7FB9ED059BF}"/>
          </ac:picMkLst>
        </pc:picChg>
        <pc:picChg chg="del">
          <ac:chgData name="Shepherd, Rebecca [DPYUS]" userId="e0532f54-e49a-424a-832d-e0541f5ed33a" providerId="ADAL" clId="{9B2ABB97-7E89-4B7F-9719-42326C42ADD5}" dt="2024-04-08T14:40:48.579" v="230" actId="21"/>
          <ac:picMkLst>
            <pc:docMk/>
            <pc:sldMk cId="152593422" sldId="309"/>
            <ac:picMk id="1026" creationId="{052517C1-2DCD-1086-F939-8328B0F3A62F}"/>
          </ac:picMkLst>
        </pc:picChg>
        <pc:picChg chg="del mod">
          <ac:chgData name="Shepherd, Rebecca [DPYUS]" userId="e0532f54-e49a-424a-832d-e0541f5ed33a" providerId="ADAL" clId="{9B2ABB97-7E89-4B7F-9719-42326C42ADD5}" dt="2024-04-08T14:43:30.001" v="252" actId="21"/>
          <ac:picMkLst>
            <pc:docMk/>
            <pc:sldMk cId="152593422" sldId="309"/>
            <ac:picMk id="1028" creationId="{1DCAD6BD-3905-7A26-3251-D7FB9ED059BF}"/>
          </ac:picMkLst>
        </pc:picChg>
      </pc:sldChg>
      <pc:sldMasterChg chg="del delSldLayout">
        <pc:chgData name="Shepherd, Rebecca [DPYUS]" userId="e0532f54-e49a-424a-832d-e0541f5ed33a" providerId="ADAL" clId="{9B2ABB97-7E89-4B7F-9719-42326C42ADD5}" dt="2024-04-10T19:04:14.106" v="329" actId="47"/>
        <pc:sldMasterMkLst>
          <pc:docMk/>
          <pc:sldMasterMk cId="0" sldId="2147483648"/>
        </pc:sldMasterMkLst>
        <pc:sldLayoutChg chg="del">
          <pc:chgData name="Shepherd, Rebecca [DPYUS]" userId="e0532f54-e49a-424a-832d-e0541f5ed33a" providerId="ADAL" clId="{9B2ABB97-7E89-4B7F-9719-42326C42ADD5}" dt="2024-04-10T19:04:14.106" v="329" actId="47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Shepherd, Rebecca [DPYUS]" userId="e0532f54-e49a-424a-832d-e0541f5ed33a" providerId="ADAL" clId="{9B2ABB97-7E89-4B7F-9719-42326C42ADD5}" dt="2024-04-10T19:04:14.106" v="329" actId="47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Shepherd, Rebecca [DPYUS]" userId="e0532f54-e49a-424a-832d-e0541f5ed33a" providerId="ADAL" clId="{9B2ABB97-7E89-4B7F-9719-42326C42ADD5}" dt="2024-04-10T19:04:14.106" v="329" actId="47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Shepherd, Rebecca [DPYUS]" userId="e0532f54-e49a-424a-832d-e0541f5ed33a" providerId="ADAL" clId="{9B2ABB97-7E89-4B7F-9719-42326C42ADD5}" dt="2024-04-10T19:04:14.106" v="329" actId="47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Shepherd, Rebecca [DPYUS]" userId="e0532f54-e49a-424a-832d-e0541f5ed33a" providerId="ADAL" clId="{9B2ABB97-7E89-4B7F-9719-42326C42ADD5}" dt="2024-04-10T19:04:14.106" v="329" actId="47"/>
          <pc:sldLayoutMkLst>
            <pc:docMk/>
            <pc:sldMasterMk cId="0" sldId="2147483648"/>
            <pc:sldLayoutMk cId="0" sldId="214748366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>
            <a:extLst>
              <a:ext uri="{FF2B5EF4-FFF2-40B4-BE49-F238E27FC236}">
                <a16:creationId xmlns:a16="http://schemas.microsoft.com/office/drawing/2014/main" id="{825CE40E-1ACF-6544-9A98-1A35CD533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5951" y="411962"/>
            <a:ext cx="11090609" cy="2231406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4693" b="0" i="0" cap="all" baseline="0">
                <a:solidFill>
                  <a:schemeClr val="accent2"/>
                </a:solidFill>
                <a:latin typeface="Arial Nova Cond Light" panose="020B0306020202020204" pitchFamily="34" charset="0"/>
              </a:defRPr>
            </a:lvl1pPr>
          </a:lstStyle>
          <a:p>
            <a:r>
              <a:rPr lang="en-US" dirty="0"/>
              <a:t>Three-line header. Arial nova condensed light @ 32px. Use for three-line headers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3D0278AD-ACA0-D640-9DCE-63205C67A9B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85951" y="3042959"/>
            <a:ext cx="11090609" cy="15222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347" b="0" i="0">
                <a:solidFill>
                  <a:srgbClr val="8C8C8C"/>
                </a:solidFill>
                <a:latin typeface="Arial Nova Cond Light" panose="020B0306020202020204" pitchFamily="34" charset="0"/>
              </a:defRPr>
            </a:lvl1pPr>
            <a:lvl2pPr>
              <a:defRPr sz="2640" b="0" i="0">
                <a:solidFill>
                  <a:schemeClr val="bg1"/>
                </a:solidFill>
                <a:latin typeface="Arial Nova Cond Light" panose="020B0306020202020204" pitchFamily="34" charset="0"/>
              </a:defRPr>
            </a:lvl2pPr>
            <a:lvl3pPr>
              <a:defRPr sz="2640" b="0" i="0">
                <a:solidFill>
                  <a:schemeClr val="bg1"/>
                </a:solidFill>
                <a:latin typeface="Arial Nova Cond Light" panose="020B0306020202020204" pitchFamily="34" charset="0"/>
              </a:defRPr>
            </a:lvl3pPr>
            <a:lvl4pPr>
              <a:defRPr sz="2640" b="0" i="0">
                <a:solidFill>
                  <a:schemeClr val="bg1"/>
                </a:solidFill>
                <a:latin typeface="Arial Nova Cond Light" panose="020B0306020202020204" pitchFamily="34" charset="0"/>
              </a:defRPr>
            </a:lvl4pPr>
            <a:lvl5pPr>
              <a:defRPr sz="2640" b="0" i="0">
                <a:solidFill>
                  <a:schemeClr val="bg1"/>
                </a:solidFill>
                <a:latin typeface="Arial Nova Cond Light" panose="020B0306020202020204" pitchFamily="34" charset="0"/>
              </a:defRPr>
            </a:lvl5pPr>
          </a:lstStyle>
          <a:p>
            <a:pPr lvl="0"/>
            <a:r>
              <a:rPr lang="en-US" dirty="0"/>
              <a:t>Keep the above headline to one line of copy. This font is Arial Nova Condensed Light @ 16px. Line spacing is 1. This is example of body copy for this page, and is optional. The color of this text is r140 g140 b140, and the hex is 8C8C8C.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8185AD3-E38F-214C-9F88-D142C70650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85952" y="4767860"/>
            <a:ext cx="11090606" cy="2811082"/>
          </a:xfrm>
          <a:prstGeom prst="rect">
            <a:avLst/>
          </a:prstGeom>
        </p:spPr>
        <p:txBody>
          <a:bodyPr/>
          <a:lstStyle>
            <a:lvl1pPr marL="335288" indent="-335288">
              <a:lnSpc>
                <a:spcPct val="100000"/>
              </a:lnSpc>
              <a:buClr>
                <a:srgbClr val="12274C"/>
              </a:buClr>
              <a:buFont typeface="System Font Regular"/>
              <a:buChar char="●"/>
              <a:defRPr sz="2053" b="0" i="0">
                <a:latin typeface="Arial Nova Cond Light" panose="020B0306020202020204" pitchFamily="34" charset="0"/>
              </a:defRPr>
            </a:lvl1pPr>
            <a:lvl2pPr marL="1005863" indent="-335288">
              <a:lnSpc>
                <a:spcPct val="100000"/>
              </a:lnSpc>
              <a:buClr>
                <a:srgbClr val="12274C"/>
              </a:buClr>
              <a:buFont typeface="System Font Regular"/>
              <a:buChar char="○"/>
              <a:defRPr sz="2053" b="0" i="0">
                <a:latin typeface="Arial Nova Cond Light" panose="020B0306020202020204" pitchFamily="34" charset="0"/>
              </a:defRPr>
            </a:lvl2pPr>
            <a:lvl3pPr marL="1676438" indent="-335288">
              <a:lnSpc>
                <a:spcPct val="100000"/>
              </a:lnSpc>
              <a:buClr>
                <a:srgbClr val="12274C"/>
              </a:buClr>
              <a:buSzPct val="110000"/>
              <a:buFont typeface=".PingFang SC Regular"/>
              <a:buChar char="・"/>
              <a:defRPr sz="2053" b="0" i="0">
                <a:latin typeface="Arial Nova Cond Light" panose="020B0306020202020204" pitchFamily="34" charset="0"/>
              </a:defRPr>
            </a:lvl3pPr>
            <a:lvl4pPr marL="2347013" indent="-335288">
              <a:lnSpc>
                <a:spcPct val="100000"/>
              </a:lnSpc>
              <a:buClr>
                <a:srgbClr val="12274C"/>
              </a:buClr>
              <a:buSzPct val="110000"/>
              <a:buFont typeface=".Lucida Grande UI Regular"/>
              <a:buChar char="▫"/>
              <a:defRPr sz="2053" b="0" i="0">
                <a:latin typeface="Arial Nova Cond Light" panose="020B0306020202020204" pitchFamily="34" charset="0"/>
              </a:defRPr>
            </a:lvl4pPr>
            <a:lvl5pPr marL="3017589" indent="-335288">
              <a:lnSpc>
                <a:spcPct val="100000"/>
              </a:lnSpc>
              <a:buClr>
                <a:srgbClr val="12274C"/>
              </a:buClr>
              <a:buSzPct val="110000"/>
              <a:buFont typeface="System Font Regular"/>
              <a:buChar char="-"/>
              <a:defRPr sz="2053" b="0" i="0">
                <a:latin typeface="Arial Nova Cond Light" panose="020B0306020202020204" pitchFamily="34" charset="0"/>
              </a:defRPr>
            </a:lvl5pPr>
          </a:lstStyle>
          <a:p>
            <a:pPr lvl="0"/>
            <a:r>
              <a:rPr lang="en-US" dirty="0"/>
              <a:t>Arial Nova Condensed Light @14px. Line spacing is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146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4F7C7D6-B9A0-4846-9167-258F6195A35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85952" y="3081825"/>
            <a:ext cx="10912286" cy="2811082"/>
          </a:xfrm>
          <a:prstGeom prst="rect">
            <a:avLst/>
          </a:prstGeom>
        </p:spPr>
        <p:txBody>
          <a:bodyPr/>
          <a:lstStyle>
            <a:lvl1pPr marL="335288" indent="-335288">
              <a:lnSpc>
                <a:spcPct val="100000"/>
              </a:lnSpc>
              <a:buClr>
                <a:srgbClr val="12274C"/>
              </a:buClr>
              <a:buFont typeface="System Font Regular"/>
              <a:buChar char="●"/>
              <a:defRPr sz="2347" b="0" i="0">
                <a:latin typeface="Arial Nova Cond Light" panose="020B0306020202020204" pitchFamily="34" charset="0"/>
              </a:defRPr>
            </a:lvl1pPr>
            <a:lvl2pPr marL="1005863" indent="-335288">
              <a:lnSpc>
                <a:spcPct val="100000"/>
              </a:lnSpc>
              <a:buClr>
                <a:srgbClr val="12274C"/>
              </a:buClr>
              <a:buFont typeface="System Font Regular"/>
              <a:buChar char="○"/>
              <a:defRPr sz="2347" b="0" i="0">
                <a:latin typeface="Arial Nova Cond Light" panose="020B0306020202020204" pitchFamily="34" charset="0"/>
              </a:defRPr>
            </a:lvl2pPr>
            <a:lvl3pPr marL="1676438" indent="-335288">
              <a:lnSpc>
                <a:spcPct val="100000"/>
              </a:lnSpc>
              <a:buClr>
                <a:srgbClr val="12274C"/>
              </a:buClr>
              <a:buSzPct val="110000"/>
              <a:buFont typeface=".PingFang SC Regular"/>
              <a:buChar char="・"/>
              <a:defRPr sz="2347" b="0" i="0">
                <a:latin typeface="Arial Nova Cond Light" panose="020B0306020202020204" pitchFamily="34" charset="0"/>
              </a:defRPr>
            </a:lvl3pPr>
            <a:lvl4pPr marL="2347013" indent="-335288">
              <a:lnSpc>
                <a:spcPct val="100000"/>
              </a:lnSpc>
              <a:buClr>
                <a:srgbClr val="12274C"/>
              </a:buClr>
              <a:buSzPct val="110000"/>
              <a:buFont typeface=".Lucida Grande UI Regular"/>
              <a:buChar char="▫"/>
              <a:defRPr sz="2347" b="0" i="0">
                <a:latin typeface="Arial Nova Cond Light" panose="020B0306020202020204" pitchFamily="34" charset="0"/>
              </a:defRPr>
            </a:lvl4pPr>
            <a:lvl5pPr marL="3017589" indent="-335288">
              <a:lnSpc>
                <a:spcPct val="100000"/>
              </a:lnSpc>
              <a:buClr>
                <a:srgbClr val="12274C"/>
              </a:buClr>
              <a:buSzPct val="110000"/>
              <a:buFont typeface="System Font Regular"/>
              <a:buChar char="-"/>
              <a:defRPr sz="2347" b="0" i="0">
                <a:latin typeface="Arial Nova Cond Light" panose="020B0306020202020204" pitchFamily="34" charset="0"/>
              </a:defRPr>
            </a:lvl5pPr>
          </a:lstStyle>
          <a:p>
            <a:pPr lvl="0"/>
            <a:r>
              <a:rPr lang="en-US" dirty="0"/>
              <a:t>Arial Nova Condensed Light @ 16px. Line spacing is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DD5C32E6-7E63-8F4A-AD95-2B8A92F766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5951" y="411962"/>
            <a:ext cx="11090609" cy="2231406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4693" b="0" i="0" cap="all" baseline="0">
                <a:solidFill>
                  <a:schemeClr val="accent2"/>
                </a:solidFill>
                <a:latin typeface="Arial Nova Cond Light" panose="020B0306020202020204" pitchFamily="34" charset="0"/>
              </a:defRPr>
            </a:lvl1pPr>
          </a:lstStyle>
          <a:p>
            <a:r>
              <a:rPr lang="en-US" dirty="0"/>
              <a:t>Three-line header. Arial nova condensed light @ 32px. Use for three-line headers</a:t>
            </a:r>
          </a:p>
        </p:txBody>
      </p:sp>
    </p:spTree>
    <p:extLst>
      <p:ext uri="{BB962C8B-B14F-4D97-AF65-F5344CB8AC3E}">
        <p14:creationId xmlns:p14="http://schemas.microsoft.com/office/powerpoint/2010/main" val="297947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ACB6565-D442-FC49-8761-1687191A20C2}"/>
              </a:ext>
            </a:extLst>
          </p:cNvPr>
          <p:cNvSpPr/>
          <p:nvPr userDrawn="1"/>
        </p:nvSpPr>
        <p:spPr bwMode="auto">
          <a:xfrm>
            <a:off x="5" y="0"/>
            <a:ext cx="4703106" cy="10058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4112" tIns="67056" rIns="134112" bIns="6705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341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693" b="0" i="0" u="none" strike="noStrike" cap="none" normalizeH="0" baseline="0">
              <a:ln>
                <a:noFill/>
              </a:ln>
              <a:solidFill>
                <a:srgbClr val="777777"/>
              </a:solidFill>
              <a:effectLst/>
              <a:latin typeface="Arial" pitchFamily="-110" charset="0"/>
              <a:ea typeface="ヒラギノ角ゴ ProN W3" pitchFamily="-110" charset="-128"/>
              <a:cs typeface="ヒラギノ角ゴ ProN W3" pitchFamily="-110" charset="-128"/>
              <a:sym typeface="Arial" pitchFamily="-110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18346ED-4534-0D45-8EF7-4997665291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-3249" t="1845" r="-1638" b="-1845"/>
          <a:stretch/>
        </p:blipFill>
        <p:spPr>
          <a:xfrm>
            <a:off x="5431232" y="8861762"/>
            <a:ext cx="2939442" cy="9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M0vJOjWRIUiVAur9plkqNVQvU-Ca5EpCgy3gVB9e0zpURTNJQzJLRTNCNzA3NDBNQ09QSFBMUE1TVy4u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G@PRDUS.jnj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CED4EB-6B6E-DB47-9095-FF61D360B0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19860" y="607181"/>
            <a:ext cx="12175886" cy="7623366"/>
          </a:xfrm>
        </p:spPr>
        <p:txBody>
          <a:bodyPr/>
          <a:lstStyle/>
          <a:p>
            <a:pPr marL="0" indent="0">
              <a:buNone/>
            </a:pPr>
            <a:r>
              <a:rPr lang="en-US" sz="2800" b="1" spc="-10" dirty="0">
                <a:solidFill>
                  <a:srgbClr val="0C2F79"/>
                </a:solidFill>
                <a:cs typeface="Times New Roman"/>
              </a:rPr>
              <a:t>REGISTRATION:</a:t>
            </a:r>
            <a:endParaRPr lang="en-US" sz="2800" b="1" dirty="0">
              <a:solidFill>
                <a:srgbClr val="0C2F79"/>
              </a:solidFill>
              <a:cs typeface="Times New Roman"/>
            </a:endParaRPr>
          </a:p>
          <a:p>
            <a:pPr marL="335288" marR="0" lvl="0" indent="-335288" algn="l" defTabSz="1341150" rtl="0" eaLnBrk="1" fontAlgn="auto" latinLnBrk="0" hangingPunct="1">
              <a:lnSpc>
                <a:spcPct val="100000"/>
              </a:lnSpc>
              <a:spcBef>
                <a:spcPts val="1467"/>
              </a:spcBef>
              <a:spcAft>
                <a:spcPts val="0"/>
              </a:spcAft>
              <a:buClr>
                <a:srgbClr val="12274C"/>
              </a:buClr>
              <a:buSzTx/>
              <a:buFont typeface="System Font Regular"/>
              <a:buChar char="●"/>
              <a:tabLst/>
              <a:defRPr/>
            </a:pP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After completion of Supplier Training, complete </a:t>
            </a:r>
            <a:r>
              <a:rPr lang="en-US" sz="2400" dirty="0">
                <a:solidFill>
                  <a:srgbClr val="0C2F79"/>
                </a:solidFill>
                <a:cs typeface="Times New Roman"/>
              </a:rPr>
              <a:t>the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“User Registration Request Form” at </a:t>
            </a:r>
            <a:r>
              <a:rPr lang="en-US" sz="2400" dirty="0">
                <a:solidFill>
                  <a:srgbClr val="0C2F79"/>
                </a:solidFill>
                <a:cs typeface="Times New Roman"/>
              </a:rPr>
              <a:t>the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following </a:t>
            </a:r>
            <a:r>
              <a:rPr lang="en-US" sz="2400" dirty="0">
                <a:solidFill>
                  <a:srgbClr val="0C2F79"/>
                </a:solidFill>
                <a:cs typeface="Times New Roman"/>
              </a:rPr>
              <a:t>link</a:t>
            </a:r>
          </a:p>
          <a:p>
            <a:pPr marL="240665" lvl="1" indent="0">
              <a:lnSpc>
                <a:spcPts val="1410"/>
              </a:lnSpc>
              <a:buNone/>
              <a:tabLst>
                <a:tab pos="470534" algn="l"/>
              </a:tabLst>
            </a:pPr>
            <a:r>
              <a:rPr lang="en-US" sz="2400" dirty="0">
                <a:solidFill>
                  <a:srgbClr val="0C2F79"/>
                </a:solidFill>
                <a:cs typeface="Times New Roman"/>
              </a:rPr>
              <a:t>on the </a:t>
            </a:r>
            <a:r>
              <a:rPr lang="en-US" sz="2400" spc="-10" dirty="0">
                <a:solidFill>
                  <a:srgbClr val="0C2F79"/>
                </a:solidFill>
                <a:cs typeface="Times New Roman"/>
              </a:rPr>
              <a:t>Login</a:t>
            </a:r>
            <a:r>
              <a:rPr lang="en-US" sz="2400" spc="105" dirty="0">
                <a:solidFill>
                  <a:srgbClr val="0C2F79"/>
                </a:solidFill>
                <a:cs typeface="Times New Roman"/>
              </a:rPr>
              <a:t> </a:t>
            </a:r>
            <a:r>
              <a:rPr lang="en-US" sz="2400" dirty="0">
                <a:solidFill>
                  <a:srgbClr val="0C2F79"/>
                </a:solidFill>
                <a:cs typeface="Times New Roman"/>
              </a:rPr>
              <a:t>Page </a:t>
            </a:r>
            <a:r>
              <a:rPr lang="en-US" sz="2400" b="0" i="0" dirty="0">
                <a:solidFill>
                  <a:srgbClr val="0000FF"/>
                </a:solidFill>
                <a:effectLst/>
                <a:hlinkClick r:id="rId3"/>
              </a:rPr>
              <a:t>Third Party User Access Form</a:t>
            </a:r>
            <a:endParaRPr lang="en-US" sz="2400" dirty="0">
              <a:cs typeface="Times New Roman"/>
            </a:endParaRPr>
          </a:p>
          <a:p>
            <a:endParaRPr lang="en-US" sz="2400" spc="-5" dirty="0">
              <a:solidFill>
                <a:prstClr val="black"/>
              </a:solidFill>
              <a:cs typeface="Times New Roman"/>
            </a:endParaRPr>
          </a:p>
          <a:p>
            <a:endParaRPr lang="en-US" sz="2400" spc="-5" dirty="0">
              <a:solidFill>
                <a:prstClr val="black"/>
              </a:solidFill>
              <a:cs typeface="Times New Roman"/>
            </a:endParaRPr>
          </a:p>
          <a:p>
            <a:endParaRPr lang="en-US" sz="2400" spc="-5" dirty="0">
              <a:solidFill>
                <a:prstClr val="black"/>
              </a:solidFill>
              <a:cs typeface="Times New Roman"/>
            </a:endParaRPr>
          </a:p>
          <a:p>
            <a:endParaRPr lang="en-US" sz="2400" spc="-5" dirty="0">
              <a:solidFill>
                <a:prstClr val="black"/>
              </a:solidFill>
              <a:cs typeface="Times New Roman"/>
            </a:endParaRPr>
          </a:p>
          <a:p>
            <a:endParaRPr lang="en-US" sz="2400" spc="-5" dirty="0">
              <a:solidFill>
                <a:prstClr val="black"/>
              </a:solidFill>
              <a:cs typeface="Times New Roman"/>
            </a:endParaRPr>
          </a:p>
          <a:p>
            <a:endParaRPr lang="en-US" sz="2400" spc="-5" dirty="0">
              <a:solidFill>
                <a:prstClr val="black"/>
              </a:solidFill>
              <a:cs typeface="Times New Roman"/>
            </a:endParaRPr>
          </a:p>
          <a:p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Complete all “Required”</a:t>
            </a:r>
            <a:r>
              <a:rPr lang="en-US" sz="2400" spc="-30" dirty="0">
                <a:solidFill>
                  <a:srgbClr val="0C2F79"/>
                </a:solidFill>
                <a:cs typeface="Times New Roman"/>
              </a:rPr>
              <a:t>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fields</a:t>
            </a:r>
          </a:p>
          <a:p>
            <a:pPr marL="670575" lvl="1" indent="0">
              <a:buNone/>
            </a:pP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NOTES:</a:t>
            </a:r>
          </a:p>
          <a:p>
            <a:pPr lvl="1"/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Multiple users can register for one Supplier</a:t>
            </a:r>
          </a:p>
          <a:p>
            <a:pPr lvl="1"/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“Supplier Number” is required and can be obtained from the J&amp;J Purchase Order (PO)</a:t>
            </a:r>
          </a:p>
          <a:p>
            <a:pPr lvl="1"/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Supplier Administrator role – Provides the User with the ability to access all PO activity for that  Supplier number. Recommend at least one User from a Supplier be registered with this role.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8DA9E0-06E2-4C68-B334-5D5DE70B8297}"/>
              </a:ext>
            </a:extLst>
          </p:cNvPr>
          <p:cNvSpPr/>
          <p:nvPr/>
        </p:nvSpPr>
        <p:spPr>
          <a:xfrm>
            <a:off x="5319861" y="8230547"/>
            <a:ext cx="3038922" cy="1609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70575"/>
            <a:endParaRPr lang="en-US" sz="2640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EED353-63FE-4645-ABEC-0AFFA2726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958" y="8498807"/>
            <a:ext cx="1383224" cy="134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003F2F-9730-4E5A-9F2A-56A1344E8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970" y="9039414"/>
            <a:ext cx="1089813" cy="69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CC6113-C3F3-68C3-BA52-1BF5DBDFF2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26800" y="1827853"/>
            <a:ext cx="4953000" cy="3415146"/>
          </a:xfrm>
          <a:prstGeom prst="rect">
            <a:avLst/>
          </a:prstGeom>
        </p:spPr>
      </p:pic>
      <p:sp>
        <p:nvSpPr>
          <p:cNvPr id="11" name="Title 2">
            <a:extLst>
              <a:ext uri="{FF2B5EF4-FFF2-40B4-BE49-F238E27FC236}">
                <a16:creationId xmlns:a16="http://schemas.microsoft.com/office/drawing/2014/main" id="{5608C119-D5EA-6825-3048-EA52EC3D496C}"/>
              </a:ext>
            </a:extLst>
          </p:cNvPr>
          <p:cNvSpPr txBox="1">
            <a:spLocks/>
          </p:cNvSpPr>
          <p:nvPr/>
        </p:nvSpPr>
        <p:spPr>
          <a:xfrm>
            <a:off x="385854" y="411962"/>
            <a:ext cx="3962400" cy="5954814"/>
          </a:xfrm>
          <a:prstGeom prst="rect">
            <a:avLst/>
          </a:prstGeom>
        </p:spPr>
        <p:txBody>
          <a:bodyPr/>
          <a:lstStyle>
            <a:lvl1pPr algn="l" defTabSz="134115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693" b="0" i="0" kern="1200" cap="all" baseline="0">
                <a:solidFill>
                  <a:schemeClr val="accent2"/>
                </a:solidFill>
                <a:latin typeface="Arial Nova Cond Light" panose="020B0306020202020204" pitchFamily="34" charset="0"/>
                <a:ea typeface="+mj-ea"/>
                <a:cs typeface="+mj-cs"/>
              </a:defRPr>
            </a:lvl1pPr>
          </a:lstStyle>
          <a:p>
            <a:r>
              <a:rPr lang="en-US" sz="4800" b="1" spc="-5" dirty="0">
                <a:solidFill>
                  <a:srgbClr val="FFC000"/>
                </a:solidFill>
                <a:cs typeface="Times New Roman"/>
              </a:rPr>
              <a:t>Supplier </a:t>
            </a:r>
            <a:r>
              <a:rPr lang="en-US" sz="4800" b="1" spc="-10" dirty="0">
                <a:solidFill>
                  <a:srgbClr val="FFC000"/>
                </a:solidFill>
                <a:cs typeface="Times New Roman"/>
              </a:rPr>
              <a:t>Quick </a:t>
            </a:r>
            <a:r>
              <a:rPr lang="en-US" sz="4800" b="1" spc="-5" dirty="0">
                <a:solidFill>
                  <a:srgbClr val="FFC000"/>
                </a:solidFill>
                <a:cs typeface="Times New Roman"/>
              </a:rPr>
              <a:t>Reference  </a:t>
            </a:r>
            <a:r>
              <a:rPr lang="en-US" sz="3600" b="1" spc="-5" dirty="0">
                <a:solidFill>
                  <a:schemeClr val="bg1"/>
                </a:solidFill>
                <a:cs typeface="Times New Roman"/>
              </a:rPr>
              <a:t>Supplier </a:t>
            </a:r>
            <a:r>
              <a:rPr lang="en-US" sz="3600" b="1" spc="-10" dirty="0">
                <a:solidFill>
                  <a:schemeClr val="bg1"/>
                </a:solidFill>
                <a:cs typeface="Times New Roman"/>
              </a:rPr>
              <a:t>Totality Registration and</a:t>
            </a:r>
            <a:r>
              <a:rPr lang="en-US" sz="3600" b="1" spc="-40" dirty="0">
                <a:solidFill>
                  <a:schemeClr val="bg1"/>
                </a:solidFill>
                <a:cs typeface="Times New Roman"/>
              </a:rPr>
              <a:t> </a:t>
            </a:r>
            <a:r>
              <a:rPr lang="en-US" sz="3600" b="1" spc="-5" dirty="0">
                <a:solidFill>
                  <a:schemeClr val="bg1"/>
                </a:solidFill>
                <a:cs typeface="Times New Roman"/>
              </a:rPr>
              <a:t>Access</a:t>
            </a:r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325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CED4EB-6B6E-DB47-9095-FF61D360B0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88000" y="505421"/>
            <a:ext cx="10912286" cy="5148722"/>
          </a:xfrm>
        </p:spPr>
        <p:txBody>
          <a:bodyPr/>
          <a:lstStyle/>
          <a:p>
            <a:r>
              <a:rPr lang="en-US" sz="2400" spc="-5">
                <a:solidFill>
                  <a:srgbClr val="0C2F79"/>
                </a:solidFill>
                <a:cs typeface="Times New Roman"/>
              </a:rPr>
              <a:t>Click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the Submit button when complete</a:t>
            </a:r>
          </a:p>
          <a:p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Registration may take up to 5 business days to process</a:t>
            </a:r>
          </a:p>
          <a:p>
            <a:pPr marL="298450" indent="-285750" defTabSz="914400">
              <a:spcBef>
                <a:spcPts val="0"/>
              </a:spcBef>
              <a:buClrTx/>
              <a:defRPr/>
            </a:pPr>
            <a:endParaRPr lang="en-US" sz="2400" dirty="0">
              <a:solidFill>
                <a:srgbClr val="0C2F79"/>
              </a:solidFill>
              <a:cs typeface="Times New Roman"/>
            </a:endParaRPr>
          </a:p>
          <a:p>
            <a:pPr marL="298450" indent="-285750" defTabSz="914400">
              <a:spcBef>
                <a:spcPts val="0"/>
              </a:spcBef>
              <a:buClrTx/>
              <a:defRPr/>
            </a:pPr>
            <a:r>
              <a:rPr lang="en-US" sz="2400" dirty="0">
                <a:solidFill>
                  <a:srgbClr val="0C2F79"/>
                </a:solidFill>
                <a:cs typeface="Times New Roman"/>
              </a:rPr>
              <a:t>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Temporary Password Notification: </a:t>
            </a:r>
            <a:r>
              <a:rPr lang="en-US" sz="2400" u="sng" spc="-5" dirty="0">
                <a:solidFill>
                  <a:srgbClr val="0C2F79"/>
                </a:solidFill>
                <a:uFill>
                  <a:solidFill>
                    <a:srgbClr val="000000"/>
                  </a:solidFill>
                </a:uFill>
                <a:cs typeface="Times New Roman"/>
              </a:rPr>
              <a:t>Each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 </a:t>
            </a:r>
            <a:r>
              <a:rPr lang="en-US" sz="2400" dirty="0">
                <a:solidFill>
                  <a:srgbClr val="0C2F79"/>
                </a:solidFill>
                <a:cs typeface="Times New Roman"/>
              </a:rPr>
              <a:t>newly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registered User </a:t>
            </a:r>
            <a:r>
              <a:rPr lang="en-US" sz="2400" dirty="0">
                <a:solidFill>
                  <a:srgbClr val="0C2F79"/>
                </a:solidFill>
                <a:cs typeface="Times New Roman"/>
              </a:rPr>
              <a:t>will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receive </a:t>
            </a:r>
            <a:r>
              <a:rPr lang="en-US" sz="2400" dirty="0">
                <a:solidFill>
                  <a:srgbClr val="0C2F79"/>
                </a:solidFill>
                <a:cs typeface="Times New Roman"/>
              </a:rPr>
              <a:t>a </a:t>
            </a:r>
            <a:r>
              <a:rPr lang="en-US" sz="2400" spc="-10" dirty="0">
                <a:solidFill>
                  <a:srgbClr val="0C2F79"/>
                </a:solidFill>
                <a:cs typeface="Times New Roman"/>
              </a:rPr>
              <a:t>confirmation email 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from </a:t>
            </a:r>
            <a:r>
              <a:rPr lang="en-US" sz="2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Times New Roman"/>
                <a:hlinkClick r:id="rId3"/>
              </a:rPr>
              <a:t>TG@PRDUS.jnj.com</a:t>
            </a:r>
            <a:r>
              <a:rPr lang="en-US" sz="2400" spc="-5" dirty="0">
                <a:solidFill>
                  <a:srgbClr val="0000FF"/>
                </a:solidFill>
                <a:cs typeface="Times New Roman"/>
                <a:hlinkClick r:id="rId3"/>
              </a:rPr>
              <a:t> </a:t>
            </a:r>
            <a:r>
              <a:rPr lang="en-US" sz="2400" dirty="0">
                <a:solidFill>
                  <a:srgbClr val="0C2F79"/>
                </a:solidFill>
                <a:cs typeface="Times New Roman"/>
              </a:rPr>
              <a:t>with a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Temporary Password </a:t>
            </a:r>
            <a:r>
              <a:rPr lang="en-US" sz="2400" dirty="0">
                <a:solidFill>
                  <a:srgbClr val="0C2F79"/>
                </a:solidFill>
                <a:cs typeface="Times New Roman"/>
              </a:rPr>
              <a:t>for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initial</a:t>
            </a:r>
            <a:r>
              <a:rPr lang="en-US" sz="2400" spc="-35" dirty="0">
                <a:solidFill>
                  <a:srgbClr val="0C2F79"/>
                </a:solidFill>
                <a:cs typeface="Times New Roman"/>
              </a:rPr>
              <a:t>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Login.</a:t>
            </a:r>
          </a:p>
          <a:p>
            <a:pPr marL="683275" lvl="1" indent="0" defTabSz="914400">
              <a:spcBef>
                <a:spcPts val="0"/>
              </a:spcBef>
              <a:buClrTx/>
              <a:buNone/>
              <a:defRPr/>
            </a:pPr>
            <a:endParaRPr lang="en-US" sz="2400" b="1" spc="-5" dirty="0">
              <a:solidFill>
                <a:srgbClr val="FF0000"/>
              </a:solidFill>
              <a:cs typeface="Times New Roman"/>
            </a:endParaRPr>
          </a:p>
          <a:p>
            <a:pPr marL="683275" lvl="1" indent="0" defTabSz="914400">
              <a:spcBef>
                <a:spcPts val="0"/>
              </a:spcBef>
              <a:buClrTx/>
              <a:buNone/>
              <a:defRPr/>
            </a:pPr>
            <a:r>
              <a:rPr lang="en-US" sz="2400" b="1" spc="-5" dirty="0">
                <a:solidFill>
                  <a:srgbClr val="FFC000"/>
                </a:solidFill>
                <a:cs typeface="Times New Roman"/>
              </a:rPr>
              <a:t>REMINDER</a:t>
            </a:r>
          </a:p>
          <a:p>
            <a:pPr marL="1026175" lvl="1" indent="-342900" defTabSz="914400">
              <a:spcBef>
                <a:spcPts val="0"/>
              </a:spcBef>
              <a:buClrTx/>
              <a:defRPr/>
            </a:pP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Supplier </a:t>
            </a:r>
            <a:r>
              <a:rPr lang="en-US" sz="2400" spc="-10" dirty="0">
                <a:solidFill>
                  <a:srgbClr val="0C2F79"/>
                </a:solidFill>
                <a:cs typeface="Times New Roman"/>
              </a:rPr>
              <a:t>system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firewalls </a:t>
            </a:r>
            <a:r>
              <a:rPr lang="en-US" sz="2400" spc="-10" dirty="0">
                <a:solidFill>
                  <a:srgbClr val="0C2F79"/>
                </a:solidFill>
                <a:cs typeface="Times New Roman"/>
              </a:rPr>
              <a:t>must </a:t>
            </a:r>
            <a:r>
              <a:rPr lang="en-US" sz="2400" spc="-5" dirty="0">
                <a:solidFill>
                  <a:srgbClr val="0C2F79"/>
                </a:solidFill>
                <a:cs typeface="Times New Roman"/>
              </a:rPr>
              <a:t>allow emails from</a:t>
            </a:r>
            <a:r>
              <a:rPr lang="en-US" sz="2400" spc="35" dirty="0">
                <a:solidFill>
                  <a:srgbClr val="0C2F79"/>
                </a:solidFill>
                <a:cs typeface="Times New Roman"/>
              </a:rPr>
              <a:t> </a:t>
            </a:r>
            <a:r>
              <a:rPr lang="en-US" sz="2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Times New Roman"/>
                <a:hlinkClick r:id="rId3"/>
              </a:rPr>
              <a:t>TG@PRDUS.jnj.com</a:t>
            </a:r>
            <a:endParaRPr lang="en-US" sz="2400" dirty="0">
              <a:cs typeface="Times New Roman"/>
            </a:endParaRPr>
          </a:p>
          <a:p>
            <a:pPr marL="969025" lvl="1" indent="-285750" defTabSz="914400">
              <a:spcBef>
                <a:spcPts val="0"/>
              </a:spcBef>
              <a:buClrTx/>
              <a:defRPr/>
            </a:pPr>
            <a:endParaRPr lang="en-US" sz="2400" dirty="0">
              <a:solidFill>
                <a:prstClr val="black"/>
              </a:solidFill>
              <a:cs typeface="Times New Roman"/>
            </a:endParaRPr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8DA9E0-06E2-4C68-B334-5D5DE70B8297}"/>
              </a:ext>
            </a:extLst>
          </p:cNvPr>
          <p:cNvSpPr/>
          <p:nvPr/>
        </p:nvSpPr>
        <p:spPr>
          <a:xfrm>
            <a:off x="5319861" y="8230547"/>
            <a:ext cx="3038922" cy="1609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70575"/>
            <a:endParaRPr lang="en-US" sz="2640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EED353-63FE-4645-ABEC-0AFFA2726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958" y="8498807"/>
            <a:ext cx="1383224" cy="134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003F2F-9730-4E5A-9F2A-56A1344E8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970" y="9039414"/>
            <a:ext cx="1089813" cy="69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15934867-ACF7-B3FA-7988-C1E64E2FFCA9}"/>
              </a:ext>
            </a:extLst>
          </p:cNvPr>
          <p:cNvSpPr txBox="1">
            <a:spLocks/>
          </p:cNvSpPr>
          <p:nvPr/>
        </p:nvSpPr>
        <p:spPr>
          <a:xfrm>
            <a:off x="385854" y="411962"/>
            <a:ext cx="3962400" cy="5954814"/>
          </a:xfrm>
          <a:prstGeom prst="rect">
            <a:avLst/>
          </a:prstGeom>
        </p:spPr>
        <p:txBody>
          <a:bodyPr/>
          <a:lstStyle>
            <a:lvl1pPr algn="l" defTabSz="134115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693" b="0" i="0" kern="1200" cap="all" baseline="0">
                <a:solidFill>
                  <a:schemeClr val="accent2"/>
                </a:solidFill>
                <a:latin typeface="Arial Nova Cond Light" panose="020B0306020202020204" pitchFamily="34" charset="0"/>
                <a:ea typeface="+mj-ea"/>
                <a:cs typeface="+mj-cs"/>
              </a:defRPr>
            </a:lvl1pPr>
          </a:lstStyle>
          <a:p>
            <a:r>
              <a:rPr lang="en-US" sz="4800" b="1" spc="-5" dirty="0">
                <a:solidFill>
                  <a:srgbClr val="FFC000"/>
                </a:solidFill>
                <a:cs typeface="Times New Roman"/>
              </a:rPr>
              <a:t>Supplier </a:t>
            </a:r>
            <a:r>
              <a:rPr lang="en-US" sz="4800" b="1" spc="-10" dirty="0">
                <a:solidFill>
                  <a:srgbClr val="FFC000"/>
                </a:solidFill>
                <a:cs typeface="Times New Roman"/>
              </a:rPr>
              <a:t>Quick </a:t>
            </a:r>
            <a:r>
              <a:rPr lang="en-US" sz="4800" b="1" spc="-5" dirty="0">
                <a:solidFill>
                  <a:srgbClr val="FFC000"/>
                </a:solidFill>
                <a:cs typeface="Times New Roman"/>
              </a:rPr>
              <a:t>Reference  </a:t>
            </a:r>
            <a:r>
              <a:rPr lang="en-US" sz="3600" b="1" spc="-5" dirty="0">
                <a:solidFill>
                  <a:schemeClr val="bg1"/>
                </a:solidFill>
                <a:cs typeface="Times New Roman"/>
              </a:rPr>
              <a:t>Supplier </a:t>
            </a:r>
            <a:r>
              <a:rPr lang="en-US" sz="3600" b="1" spc="-10" dirty="0">
                <a:solidFill>
                  <a:schemeClr val="bg1"/>
                </a:solidFill>
                <a:cs typeface="Times New Roman"/>
              </a:rPr>
              <a:t>Totality Registration and</a:t>
            </a:r>
            <a:r>
              <a:rPr lang="en-US" sz="3600" b="1" spc="-40" dirty="0">
                <a:solidFill>
                  <a:schemeClr val="bg1"/>
                </a:solidFill>
                <a:cs typeface="Times New Roman"/>
              </a:rPr>
              <a:t> </a:t>
            </a:r>
            <a:r>
              <a:rPr lang="en-US" sz="3600" b="1" spc="-5" dirty="0">
                <a:solidFill>
                  <a:schemeClr val="bg1"/>
                </a:solidFill>
                <a:cs typeface="Times New Roman"/>
              </a:rPr>
              <a:t>Access</a:t>
            </a:r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108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8DA9E0-06E2-4C68-B334-5D5DE70B8297}"/>
              </a:ext>
            </a:extLst>
          </p:cNvPr>
          <p:cNvSpPr/>
          <p:nvPr/>
        </p:nvSpPr>
        <p:spPr>
          <a:xfrm>
            <a:off x="5319861" y="8230547"/>
            <a:ext cx="3038922" cy="1609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0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4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EED353-63FE-4645-ABEC-0AFFA2726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958" y="8498807"/>
            <a:ext cx="1383224" cy="134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003F2F-9730-4E5A-9F2A-56A1344E8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970" y="9039414"/>
            <a:ext cx="1089813" cy="69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15934867-ACF7-B3FA-7988-C1E64E2FFCA9}"/>
              </a:ext>
            </a:extLst>
          </p:cNvPr>
          <p:cNvSpPr txBox="1">
            <a:spLocks/>
          </p:cNvSpPr>
          <p:nvPr/>
        </p:nvSpPr>
        <p:spPr>
          <a:xfrm>
            <a:off x="385854" y="411962"/>
            <a:ext cx="3962400" cy="5954814"/>
          </a:xfrm>
          <a:prstGeom prst="rect">
            <a:avLst/>
          </a:prstGeom>
        </p:spPr>
        <p:txBody>
          <a:bodyPr/>
          <a:lstStyle>
            <a:lvl1pPr algn="l" defTabSz="134115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693" b="0" i="0" kern="1200" cap="all" baseline="0">
                <a:solidFill>
                  <a:schemeClr val="accent2"/>
                </a:solidFill>
                <a:latin typeface="Arial Nova Cond Light" panose="020B0306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13411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-5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Nova Cond Light" panose="020B0306020202020204" pitchFamily="34" charset="0"/>
                <a:ea typeface="+mj-ea"/>
                <a:cs typeface="Times New Roman"/>
              </a:rPr>
              <a:t>Supplier </a:t>
            </a:r>
            <a:r>
              <a:rPr kumimoji="0" lang="en-US" sz="4800" b="1" i="0" u="none" strike="noStrike" kern="1200" cap="all" spc="-1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Nova Cond Light" panose="020B0306020202020204" pitchFamily="34" charset="0"/>
                <a:ea typeface="+mj-ea"/>
                <a:cs typeface="Times New Roman"/>
              </a:rPr>
              <a:t>Quick </a:t>
            </a:r>
            <a:r>
              <a:rPr kumimoji="0" lang="en-US" sz="4800" b="1" i="0" u="none" strike="noStrike" kern="1200" cap="all" spc="-5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Nova Cond Light" panose="020B0306020202020204" pitchFamily="34" charset="0"/>
                <a:ea typeface="+mj-ea"/>
                <a:cs typeface="Times New Roman"/>
              </a:rPr>
              <a:t>Reference  </a:t>
            </a:r>
            <a:r>
              <a:rPr kumimoji="0" lang="en-US" sz="3600" b="1" i="0" u="none" strike="noStrike" kern="1200" cap="all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Cond Light" panose="020B0306020202020204" pitchFamily="34" charset="0"/>
                <a:ea typeface="+mj-ea"/>
                <a:cs typeface="Times New Roman"/>
              </a:rPr>
              <a:t>Supplier </a:t>
            </a:r>
            <a:r>
              <a:rPr kumimoji="0" lang="en-US" sz="3600" b="1" i="0" u="none" strike="noStrike" kern="1200" cap="all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Cond Light" panose="020B0306020202020204" pitchFamily="34" charset="0"/>
                <a:ea typeface="+mj-ea"/>
                <a:cs typeface="Times New Roman"/>
              </a:rPr>
              <a:t>Totality Registration and</a:t>
            </a:r>
            <a:r>
              <a:rPr kumimoji="0" lang="en-US" sz="3600" b="1" i="0" u="none" strike="noStrike" kern="1200" cap="all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Cond Light" panose="020B0306020202020204" pitchFamily="34" charset="0"/>
                <a:ea typeface="+mj-ea"/>
                <a:cs typeface="Times New Roman"/>
              </a:rPr>
              <a:t> </a:t>
            </a:r>
            <a:r>
              <a:rPr kumimoji="0" lang="en-US" sz="3600" b="1" i="0" u="none" strike="noStrike" kern="1200" cap="all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Cond Light" panose="020B0306020202020204" pitchFamily="34" charset="0"/>
                <a:ea typeface="+mj-ea"/>
                <a:cs typeface="Times New Roman"/>
              </a:rPr>
              <a:t>Access</a:t>
            </a:r>
            <a:endParaRPr kumimoji="0" lang="en-US" sz="4693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Cond Light" panose="020B03060202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D745C39-5BDC-D921-5C62-1C39D2464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461645"/>
              </p:ext>
            </p:extLst>
          </p:nvPr>
        </p:nvGraphicFramePr>
        <p:xfrm>
          <a:off x="5079896" y="1169692"/>
          <a:ext cx="12364946" cy="6788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2473">
                  <a:extLst>
                    <a:ext uri="{9D8B030D-6E8A-4147-A177-3AD203B41FA5}">
                      <a16:colId xmlns:a16="http://schemas.microsoft.com/office/drawing/2014/main" val="3383766620"/>
                    </a:ext>
                  </a:extLst>
                </a:gridCol>
                <a:gridCol w="6182473">
                  <a:extLst>
                    <a:ext uri="{9D8B030D-6E8A-4147-A177-3AD203B41FA5}">
                      <a16:colId xmlns:a16="http://schemas.microsoft.com/office/drawing/2014/main" val="3714929380"/>
                    </a:ext>
                  </a:extLst>
                </a:gridCol>
              </a:tblGrid>
              <a:tr h="2663528">
                <a:tc>
                  <a:txBody>
                    <a:bodyPr/>
                    <a:lstStyle/>
                    <a:p>
                      <a:pPr marL="697865" marR="0" lvl="0" indent="-45720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1467"/>
                        </a:spcBef>
                        <a:spcAft>
                          <a:spcPts val="0"/>
                        </a:spcAft>
                        <a:buClr>
                          <a:srgbClr val="12274C"/>
                        </a:buClr>
                        <a:buSzTx/>
                        <a:buFont typeface="+mj-lt"/>
                        <a:buAutoNum type="arabicPeriod"/>
                        <a:tabLst>
                          <a:tab pos="470534" algn="l"/>
                        </a:tabLst>
                        <a:defRPr/>
                      </a:pPr>
                      <a:r>
                        <a:rPr kumimoji="0" lang="en-US" sz="24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Go 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to Totality </a:t>
                      </a:r>
                      <a:r>
                        <a:rPr kumimoji="0" lang="en-US" sz="24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Extranet website and enter required information 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on </a:t>
                      </a:r>
                      <a:r>
                        <a:rPr kumimoji="0" lang="en-US" sz="2400" b="0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Login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en-US" sz="24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Screen: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C2F79"/>
                        </a:solidFill>
                        <a:effectLst/>
                        <a:uLnTx/>
                        <a:uFillTx/>
                        <a:latin typeface="Arial Nova Cond Light" panose="020B0306020202020204" pitchFamily="34" charset="0"/>
                        <a:ea typeface="+mn-ea"/>
                        <a:cs typeface="Times New Roman"/>
                      </a:endParaRPr>
                    </a:p>
                    <a:p>
                      <a:pPr marL="1369075" marR="0" lvl="2" indent="-229235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950"/>
                        </a:spcBef>
                        <a:spcAft>
                          <a:spcPts val="0"/>
                        </a:spcAft>
                        <a:buClr>
                          <a:srgbClr val="12274C"/>
                        </a:buClr>
                        <a:buSzPct val="110000"/>
                        <a:buFont typeface="Symbol"/>
                        <a:buChar char=""/>
                        <a:tabLst>
                          <a:tab pos="698500" algn="l"/>
                          <a:tab pos="699135" algn="l"/>
                        </a:tabLst>
                        <a:defRPr/>
                      </a:pPr>
                      <a:r>
                        <a:rPr kumimoji="0" lang="en-US" sz="24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User Name 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= </a:t>
                      </a:r>
                      <a:r>
                        <a:rPr kumimoji="0" lang="en-US" sz="24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Registration </a:t>
                      </a:r>
                      <a:r>
                        <a:rPr kumimoji="0" lang="en-US" sz="2400" b="0" i="0" u="none" strike="noStrike" kern="1200" cap="none" spc="-5" normalizeH="0" baseline="0" noProof="0" dirty="0" err="1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eMail</a:t>
                      </a:r>
                      <a:r>
                        <a:rPr kumimoji="0" lang="en-US" sz="2400" b="0" i="0" u="none" strike="noStrike" kern="1200" cap="none" spc="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en-US" sz="24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address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C2F79"/>
                        </a:solidFill>
                        <a:effectLst/>
                        <a:uLnTx/>
                        <a:uFillTx/>
                        <a:latin typeface="Arial Nova Cond Light" panose="020B0306020202020204" pitchFamily="34" charset="0"/>
                        <a:ea typeface="+mn-ea"/>
                        <a:cs typeface="Times New Roman"/>
                      </a:endParaRPr>
                    </a:p>
                    <a:p>
                      <a:pPr marL="1407175" marR="0" lvl="2" indent="-267335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>
                          <a:srgbClr val="12274C"/>
                        </a:buClr>
                        <a:buSzPct val="110000"/>
                        <a:buFont typeface="Symbol"/>
                        <a:buChar char=""/>
                        <a:tabLst>
                          <a:tab pos="736600" algn="l"/>
                          <a:tab pos="737235" algn="l"/>
                        </a:tabLst>
                        <a:defRPr/>
                      </a:pPr>
                      <a:r>
                        <a:rPr kumimoji="0" lang="en-US" sz="24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Password 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= </a:t>
                      </a:r>
                      <a:r>
                        <a:rPr kumimoji="0" lang="en-US" sz="2400" b="0" i="1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Temporary </a:t>
                      </a:r>
                      <a:r>
                        <a:rPr kumimoji="0" lang="en-US" sz="24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Password (first 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time </a:t>
                      </a:r>
                      <a:r>
                        <a:rPr kumimoji="0" lang="en-US" sz="2400" b="0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and re-activated </a:t>
                      </a:r>
                      <a:r>
                        <a:rPr kumimoji="0" lang="en-US" sz="24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users)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873856"/>
                  </a:ext>
                </a:extLst>
              </a:tr>
              <a:tr h="1602440">
                <a:tc>
                  <a:txBody>
                    <a:bodyPr/>
                    <a:lstStyle/>
                    <a:p>
                      <a:pPr marL="514350" marR="0" lvl="0" indent="-51435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sz="2400" spc="-5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First time and </a:t>
                      </a:r>
                      <a:r>
                        <a:rPr lang="en-US" sz="2400" spc="-10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Re-Activated </a:t>
                      </a:r>
                      <a:r>
                        <a:rPr lang="en-US" sz="2400" spc="-5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Users will </a:t>
                      </a:r>
                      <a:r>
                        <a:rPr lang="en-US" sz="2400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be </a:t>
                      </a:r>
                      <a:r>
                        <a:rPr lang="en-US" sz="2400" spc="-5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prompted and required </a:t>
                      </a:r>
                      <a:r>
                        <a:rPr lang="en-US" sz="2400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to </a:t>
                      </a:r>
                      <a:r>
                        <a:rPr lang="en-US" sz="2400" spc="-5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change </a:t>
                      </a:r>
                      <a:r>
                        <a:rPr lang="en-US" sz="2400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the </a:t>
                      </a:r>
                      <a:r>
                        <a:rPr lang="en-US" sz="2400" spc="-5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Temporary</a:t>
                      </a:r>
                      <a:r>
                        <a:rPr lang="en-US" sz="2400" spc="125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 </a:t>
                      </a:r>
                      <a:r>
                        <a:rPr lang="en-US" sz="2400" spc="-5" dirty="0">
                          <a:solidFill>
                            <a:srgbClr val="0C2F79"/>
                          </a:solidFill>
                          <a:latin typeface="Arial Nova Cond Light" panose="020B0306020202020204" pitchFamily="34" charset="0"/>
                          <a:cs typeface="Times New Roman"/>
                        </a:rPr>
                        <a:t>Password</a:t>
                      </a:r>
                      <a:endParaRPr lang="en-US" sz="2400" dirty="0">
                        <a:solidFill>
                          <a:srgbClr val="0C2F79"/>
                        </a:solidFill>
                        <a:latin typeface="Arial Nova Cond Light" panose="020B0306020202020204" pitchFamily="34" charset="0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970033"/>
                  </a:ext>
                </a:extLst>
              </a:tr>
              <a:tr h="1346140">
                <a:tc gridSpan="2">
                  <a:txBody>
                    <a:bodyPr/>
                    <a:lstStyle/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1467"/>
                        </a:spcBef>
                        <a:spcAft>
                          <a:spcPts val="0"/>
                        </a:spcAft>
                        <a:buClr>
                          <a:srgbClr val="12274C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C2F79"/>
                        </a:solidFill>
                        <a:effectLst/>
                        <a:uLnTx/>
                        <a:uFillTx/>
                        <a:latin typeface="Arial Nova Cond Light" panose="020B0306020202020204" pitchFamily="34" charset="0"/>
                        <a:ea typeface="+mn-ea"/>
                        <a:cs typeface="Times New Roman"/>
                      </a:endParaRPr>
                    </a:p>
                    <a:p>
                      <a:pPr marL="457200" marR="0" lvl="0" indent="-45720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1467"/>
                        </a:spcBef>
                        <a:spcAft>
                          <a:spcPts val="0"/>
                        </a:spcAft>
                        <a:buClr>
                          <a:srgbClr val="12274C"/>
                        </a:buClr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Enter required information to change password. Email confirmation sent when password changed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400077"/>
                  </a:ext>
                </a:extLst>
              </a:tr>
              <a:tr h="1106840">
                <a:tc gridSpan="2">
                  <a:txBody>
                    <a:bodyPr/>
                    <a:lstStyle/>
                    <a:p>
                      <a:pPr marL="457200" marR="0" lvl="0" indent="-45720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1467"/>
                        </a:spcBef>
                        <a:spcAft>
                          <a:spcPts val="0"/>
                        </a:spcAft>
                        <a:buClr>
                          <a:srgbClr val="12274C"/>
                        </a:buClr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C2F79"/>
                          </a:solidFill>
                          <a:effectLst/>
                          <a:uLnTx/>
                          <a:uFillTx/>
                          <a:latin typeface="Arial Nova Cond Light" panose="020B0306020202020204" pitchFamily="34" charset="0"/>
                          <a:ea typeface="+mn-ea"/>
                          <a:cs typeface="Times New Roman"/>
                        </a:rPr>
                        <a:t>Go back to the Login screen and Login with your new password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48163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8F4288B-DB6A-B81B-9714-A945815622C2}"/>
              </a:ext>
            </a:extLst>
          </p:cNvPr>
          <p:cNvSpPr txBox="1"/>
          <p:nvPr/>
        </p:nvSpPr>
        <p:spPr>
          <a:xfrm>
            <a:off x="5130800" y="378212"/>
            <a:ext cx="89375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34115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>
                <a:srgbClr val="12274C"/>
              </a:buClr>
              <a:buSzTx/>
              <a:buFont typeface="System Font Regular"/>
              <a:buNone/>
              <a:tabLst/>
              <a:defRPr/>
            </a:pPr>
            <a:r>
              <a:rPr kumimoji="0" lang="en-US" sz="2800" b="1" i="0" u="none" strike="noStrike" kern="1200" cap="none" spc="-5" normalizeH="0" baseline="0" noProof="0" dirty="0">
                <a:ln>
                  <a:noFill/>
                </a:ln>
                <a:solidFill>
                  <a:srgbClr val="0C2F79"/>
                </a:solidFill>
                <a:effectLst/>
                <a:uLnTx/>
                <a:uFillTx/>
                <a:latin typeface="Arial Nova Cond Light" panose="020B0306020202020204" pitchFamily="34" charset="0"/>
                <a:ea typeface="+mn-ea"/>
                <a:cs typeface="Times New Roman"/>
              </a:rPr>
              <a:t>LOGIN and</a:t>
            </a:r>
            <a:r>
              <a:rPr kumimoji="0" lang="en-US" sz="2800" b="1" i="0" u="none" strike="noStrike" kern="1200" cap="none" spc="-20" normalizeH="0" baseline="0" noProof="0" dirty="0">
                <a:ln>
                  <a:noFill/>
                </a:ln>
                <a:solidFill>
                  <a:srgbClr val="0C2F79"/>
                </a:solidFill>
                <a:effectLst/>
                <a:uLnTx/>
                <a:uFillTx/>
                <a:latin typeface="Arial Nova Cond Light" panose="020B0306020202020204" pitchFamily="34" charset="0"/>
                <a:ea typeface="+mn-ea"/>
                <a:cs typeface="Times New Roman"/>
              </a:rPr>
              <a:t> </a:t>
            </a: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0C2F79"/>
                </a:solidFill>
                <a:effectLst/>
                <a:uLnTx/>
                <a:uFillTx/>
                <a:latin typeface="Arial Nova Cond Light" panose="020B0306020202020204" pitchFamily="34" charset="0"/>
                <a:ea typeface="+mn-ea"/>
                <a:cs typeface="Times New Roman"/>
              </a:rPr>
              <a:t>ACCESS: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C2F79"/>
              </a:solidFill>
              <a:effectLst/>
              <a:uLnTx/>
              <a:uFillTx/>
              <a:latin typeface="Arial Nova Cond Light" panose="020B0306020202020204" pitchFamily="34" charset="0"/>
              <a:ea typeface="+mn-ea"/>
              <a:cs typeface="Times New Roman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052517C1-2DCD-1086-F939-8328B0F3A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8400" y="1169692"/>
            <a:ext cx="5852160" cy="172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1DCAD6BD-3905-7A26-3251-D7FB9ED05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720" y="3391827"/>
            <a:ext cx="5303520" cy="196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259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CED4EB-6B6E-DB47-9095-FF61D360B0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88000" y="366375"/>
            <a:ext cx="5456143" cy="5148722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0C2F79"/>
                </a:solidFill>
                <a:cs typeface="Times New Roman"/>
              </a:rPr>
              <a:t>ACCOUNT RE-ACTIVATION and PASSWORD RESETS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0C2F79"/>
                </a:solidFill>
                <a:cs typeface="Times New Roman"/>
              </a:rPr>
              <a:t>From the Login Screen, select the “Forgot your Password?” option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C2F79"/>
              </a:solidFill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C2F79"/>
              </a:solidFill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C2F79"/>
              </a:solidFill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0C2F79"/>
                </a:solidFill>
                <a:cs typeface="Times New Roman"/>
              </a:rPr>
              <a:t>On the “Reset your Password” screen, enter the Registered Email Address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C2F79"/>
              </a:solidFill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C2F79"/>
              </a:solidFill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C2F79"/>
              </a:solidFill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C2F79"/>
              </a:solidFill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rgbClr val="0C2F79"/>
              </a:solidFill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0C2F79"/>
                </a:solidFill>
                <a:cs typeface="Times New Roman"/>
              </a:rPr>
              <a:t>Email confirmation will be sent with a new Temporary Password that must be changed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8DA9E0-06E2-4C68-B334-5D5DE70B8297}"/>
              </a:ext>
            </a:extLst>
          </p:cNvPr>
          <p:cNvSpPr/>
          <p:nvPr/>
        </p:nvSpPr>
        <p:spPr>
          <a:xfrm>
            <a:off x="5319861" y="8230547"/>
            <a:ext cx="3038922" cy="1609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70575"/>
            <a:endParaRPr lang="en-US" sz="2640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EED353-63FE-4645-ABEC-0AFFA2726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958" y="8498807"/>
            <a:ext cx="1383224" cy="134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003F2F-9730-4E5A-9F2A-56A1344E8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970" y="9039414"/>
            <a:ext cx="1089813" cy="69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15934867-ACF7-B3FA-7988-C1E64E2FFCA9}"/>
              </a:ext>
            </a:extLst>
          </p:cNvPr>
          <p:cNvSpPr txBox="1">
            <a:spLocks/>
          </p:cNvSpPr>
          <p:nvPr/>
        </p:nvSpPr>
        <p:spPr>
          <a:xfrm>
            <a:off x="385854" y="411962"/>
            <a:ext cx="3962400" cy="5954814"/>
          </a:xfrm>
          <a:prstGeom prst="rect">
            <a:avLst/>
          </a:prstGeom>
        </p:spPr>
        <p:txBody>
          <a:bodyPr/>
          <a:lstStyle>
            <a:lvl1pPr algn="l" defTabSz="134115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693" b="0" i="0" kern="1200" cap="all" baseline="0">
                <a:solidFill>
                  <a:schemeClr val="accent2"/>
                </a:solidFill>
                <a:latin typeface="Arial Nova Cond Light" panose="020B0306020202020204" pitchFamily="34" charset="0"/>
                <a:ea typeface="+mj-ea"/>
                <a:cs typeface="+mj-cs"/>
              </a:defRPr>
            </a:lvl1pPr>
          </a:lstStyle>
          <a:p>
            <a:r>
              <a:rPr lang="en-US" sz="4800" b="1" spc="-5" dirty="0">
                <a:solidFill>
                  <a:srgbClr val="FFC000"/>
                </a:solidFill>
                <a:cs typeface="Times New Roman"/>
              </a:rPr>
              <a:t>Supplier </a:t>
            </a:r>
            <a:r>
              <a:rPr lang="en-US" sz="4800" b="1" spc="-10" dirty="0">
                <a:solidFill>
                  <a:srgbClr val="FFC000"/>
                </a:solidFill>
                <a:cs typeface="Times New Roman"/>
              </a:rPr>
              <a:t>Quick </a:t>
            </a:r>
            <a:r>
              <a:rPr lang="en-US" sz="4800" b="1" spc="-5" dirty="0">
                <a:solidFill>
                  <a:srgbClr val="FFC000"/>
                </a:solidFill>
                <a:cs typeface="Times New Roman"/>
              </a:rPr>
              <a:t>Reference  </a:t>
            </a:r>
            <a:r>
              <a:rPr lang="en-US" sz="3600" b="1" spc="-5" dirty="0">
                <a:solidFill>
                  <a:schemeClr val="bg1"/>
                </a:solidFill>
                <a:cs typeface="Times New Roman"/>
              </a:rPr>
              <a:t>Supplier </a:t>
            </a:r>
            <a:r>
              <a:rPr lang="en-US" sz="3600" b="1" spc="-10" dirty="0">
                <a:solidFill>
                  <a:schemeClr val="bg1"/>
                </a:solidFill>
                <a:cs typeface="Times New Roman"/>
              </a:rPr>
              <a:t>Totality Registration and</a:t>
            </a:r>
            <a:r>
              <a:rPr lang="en-US" sz="3600" b="1" spc="-40" dirty="0">
                <a:solidFill>
                  <a:schemeClr val="bg1"/>
                </a:solidFill>
                <a:cs typeface="Times New Roman"/>
              </a:rPr>
              <a:t> </a:t>
            </a:r>
            <a:r>
              <a:rPr lang="en-US" sz="3600" b="1" spc="-5" dirty="0">
                <a:solidFill>
                  <a:schemeClr val="bg1"/>
                </a:solidFill>
                <a:cs typeface="Times New Roman"/>
              </a:rPr>
              <a:t>Access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E9419F-105C-879E-229F-EE01219F07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68742" y="3907149"/>
            <a:ext cx="4557155" cy="22252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E6C96C-E0AB-BFE2-DF08-FB5D9B399E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40185" y="1430860"/>
            <a:ext cx="5189670" cy="15393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85062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2_Office Theme">
  <a:themeElements>
    <a:clrScheme name="J&amp;J Totality 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EBF00"/>
      </a:accent1>
      <a:accent2>
        <a:srgbClr val="0C2F79"/>
      </a:accent2>
      <a:accent3>
        <a:srgbClr val="A5A5A5"/>
      </a:accent3>
      <a:accent4>
        <a:srgbClr val="B70C00"/>
      </a:accent4>
      <a:accent5>
        <a:srgbClr val="5BC0EB"/>
      </a:accent5>
      <a:accent6>
        <a:srgbClr val="1446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4C8B74656CD4DBECC0315E5A6181A" ma:contentTypeVersion="20" ma:contentTypeDescription="Create a new document." ma:contentTypeScope="" ma:versionID="9d2d4a8a77885926ce880137597669bd">
  <xsd:schema xmlns:xsd="http://www.w3.org/2001/XMLSchema" xmlns:xs="http://www.w3.org/2001/XMLSchema" xmlns:p="http://schemas.microsoft.com/office/2006/metadata/properties" xmlns:ns1="http://schemas.microsoft.com/sharepoint/v3" xmlns:ns3="3225579f-431e-4761-aa67-4a90f92a2615" xmlns:ns4="e5667ff1-b6e0-4a43-b816-aa1f1d9cf2e9" targetNamespace="http://schemas.microsoft.com/office/2006/metadata/properties" ma:root="true" ma:fieldsID="a57e20a4db0b769a0e0c23dd735bdede" ns1:_="" ns3:_="" ns4:_="">
    <xsd:import namespace="http://schemas.microsoft.com/sharepoint/v3"/>
    <xsd:import namespace="3225579f-431e-4761-aa67-4a90f92a2615"/>
    <xsd:import namespace="e5667ff1-b6e0-4a43-b816-aa1f1d9cf2e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25579f-431e-4761-aa67-4a90f92a261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667ff1-b6e0-4a43-b816-aa1f1d9cf2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e5667ff1-b6e0-4a43-b816-aa1f1d9cf2e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8FFBFB-8459-456F-BB94-24BFE1F19B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225579f-431e-4761-aa67-4a90f92a2615"/>
    <ds:schemaRef ds:uri="e5667ff1-b6e0-4a43-b816-aa1f1d9cf2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70042F-3060-4731-9F57-C54EC799F6A9}">
  <ds:schemaRefs>
    <ds:schemaRef ds:uri="http://schemas.microsoft.com/sharepoint/v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5667ff1-b6e0-4a43-b816-aa1f1d9cf2e9"/>
    <ds:schemaRef ds:uri="3225579f-431e-4761-aa67-4a90f92a261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0D156CA-6EE4-488B-A5CB-9AA1A86392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19578</TotalTime>
  <Words>311</Words>
  <Application>Microsoft Office PowerPoint</Application>
  <PresentationFormat>Custom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.Lucida Grande UI Regular</vt:lpstr>
      <vt:lpstr>.PingFang SC Regular</vt:lpstr>
      <vt:lpstr>Arial</vt:lpstr>
      <vt:lpstr>Arial Nova Cond Light</vt:lpstr>
      <vt:lpstr>Calibri</vt:lpstr>
      <vt:lpstr>Symbol</vt:lpstr>
      <vt:lpstr>System Font Regular</vt:lpstr>
      <vt:lpstr>Times New Roman</vt:lpstr>
      <vt:lpstr>12_Office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Buerkle</dc:creator>
  <cp:lastModifiedBy>Shepherd, Rebecca [DPYUS]</cp:lastModifiedBy>
  <cp:revision>1</cp:revision>
  <dcterms:created xsi:type="dcterms:W3CDTF">2024-04-01T22:45:18Z</dcterms:created>
  <dcterms:modified xsi:type="dcterms:W3CDTF">2024-04-15T13:49:00Z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2019-05-05T00:00:00Z</vt:filetime>
  </property>
  <property fmtid="{D5CDD505-2E9C-101B-9397-08002B2CF9AE}" pid="3" name="Creator">
    <vt:lpwstr>Microsoft® Word for Office 365</vt:lpwstr>
  </property>
  <property fmtid="{D5CDD505-2E9C-101B-9397-08002B2CF9AE}" pid="4" name="LastSaved">
    <vt:filetime>2024-04-01T00:00:00Z</vt:filetime>
  </property>
  <property fmtid="{D5CDD505-2E9C-101B-9397-08002B2CF9AE}" pid="5" name="ContentTypeId">
    <vt:lpwstr>0x010100B234C8B74656CD4DBECC0315E5A6181A</vt:lpwstr>
  </property>
</Properties>
</file>