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5.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853" r:id="rId5"/>
    <p:sldMasterId id="2147483746" r:id="rId6"/>
    <p:sldMasterId id="2147483793" r:id="rId7"/>
    <p:sldMasterId id="2147483833" r:id="rId8"/>
  </p:sldMasterIdLst>
  <p:notesMasterIdLst>
    <p:notesMasterId r:id="rId20"/>
  </p:notesMasterIdLst>
  <p:handoutMasterIdLst>
    <p:handoutMasterId r:id="rId21"/>
  </p:handoutMasterIdLst>
  <p:sldIdLst>
    <p:sldId id="520" r:id="rId9"/>
    <p:sldId id="452" r:id="rId10"/>
    <p:sldId id="257" r:id="rId11"/>
    <p:sldId id="258" r:id="rId12"/>
    <p:sldId id="521" r:id="rId13"/>
    <p:sldId id="523" r:id="rId14"/>
    <p:sldId id="259" r:id="rId15"/>
    <p:sldId id="260" r:id="rId16"/>
    <p:sldId id="261" r:id="rId17"/>
    <p:sldId id="262" r:id="rId18"/>
    <p:sldId id="263" r:id="rId19"/>
  </p:sldIdLst>
  <p:sldSz cx="14630400" cy="8229600"/>
  <p:notesSz cx="7102475" cy="9388475"/>
  <p:defaultTextStyle>
    <a:defPPr>
      <a:defRPr lang="en-US"/>
    </a:defPPr>
    <a:lvl1pPr algn="l" defTabSz="730176"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1pPr>
    <a:lvl2pPr marL="730176" indent="-273022" algn="l" defTabSz="730176"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2pPr>
    <a:lvl3pPr marL="1461943" indent="-547634" algn="l" defTabSz="730176"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3pPr>
    <a:lvl4pPr marL="2193706" indent="-822245" algn="l" defTabSz="730176"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4pPr>
    <a:lvl5pPr marL="2925471" indent="-1096854" algn="l" defTabSz="730176"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5pPr>
    <a:lvl6pPr marL="2285771" algn="l" defTabSz="457154" rtl="0" eaLnBrk="1" latinLnBrk="0" hangingPunct="1">
      <a:defRPr sz="3000" kern="1200">
        <a:solidFill>
          <a:schemeClr val="tx1"/>
        </a:solidFill>
        <a:latin typeface="Arial" pitchFamily="-65" charset="0"/>
        <a:ea typeface="Arial Unicode MS" pitchFamily="-65" charset="0"/>
        <a:cs typeface="Arial Unicode MS" pitchFamily="-65" charset="0"/>
      </a:defRPr>
    </a:lvl6pPr>
    <a:lvl7pPr marL="2742926" algn="l" defTabSz="457154" rtl="0" eaLnBrk="1" latinLnBrk="0" hangingPunct="1">
      <a:defRPr sz="3000" kern="1200">
        <a:solidFill>
          <a:schemeClr val="tx1"/>
        </a:solidFill>
        <a:latin typeface="Arial" pitchFamily="-65" charset="0"/>
        <a:ea typeface="Arial Unicode MS" pitchFamily="-65" charset="0"/>
        <a:cs typeface="Arial Unicode MS" pitchFamily="-65" charset="0"/>
      </a:defRPr>
    </a:lvl7pPr>
    <a:lvl8pPr marL="3200080" algn="l" defTabSz="457154" rtl="0" eaLnBrk="1" latinLnBrk="0" hangingPunct="1">
      <a:defRPr sz="3000" kern="1200">
        <a:solidFill>
          <a:schemeClr val="tx1"/>
        </a:solidFill>
        <a:latin typeface="Arial" pitchFamily="-65" charset="0"/>
        <a:ea typeface="Arial Unicode MS" pitchFamily="-65" charset="0"/>
        <a:cs typeface="Arial Unicode MS" pitchFamily="-65" charset="0"/>
      </a:defRPr>
    </a:lvl8pPr>
    <a:lvl9pPr marL="3657234" algn="l" defTabSz="457154" rtl="0" eaLnBrk="1" latinLnBrk="0" hangingPunct="1">
      <a:defRPr sz="3000" kern="1200">
        <a:solidFill>
          <a:schemeClr val="tx1"/>
        </a:solidFill>
        <a:latin typeface="Arial" pitchFamily="-65" charset="0"/>
        <a:ea typeface="Arial Unicode MS" pitchFamily="-65" charset="0"/>
        <a:cs typeface="Arial Unicode MS" pitchFamily="-65" charset="0"/>
      </a:defRPr>
    </a:lvl9pPr>
  </p:defaultTextStyle>
  <p:extLst>
    <p:ext uri="{EFAFB233-063F-42B5-8137-9DF3F51BA10A}">
      <p15:sldGuideLst xmlns:p15="http://schemas.microsoft.com/office/powerpoint/2012/main">
        <p15:guide id="1" orient="horz" pos="4608" userDrawn="1">
          <p15:clr>
            <a:srgbClr val="A4A3A4"/>
          </p15:clr>
        </p15:guide>
        <p15:guide id="2" orient="horz" pos="2593" userDrawn="1">
          <p15:clr>
            <a:srgbClr val="A4A3A4"/>
          </p15:clr>
        </p15:guide>
        <p15:guide id="3" orient="horz" pos="289" userDrawn="1">
          <p15:clr>
            <a:srgbClr val="A4A3A4"/>
          </p15:clr>
        </p15:guide>
        <p15:guide id="4" orient="horz" pos="4464" userDrawn="1">
          <p15:clr>
            <a:srgbClr val="A4A3A4"/>
          </p15:clr>
        </p15:guide>
        <p15:guide id="5" orient="horz" pos="2015" userDrawn="1">
          <p15:clr>
            <a:srgbClr val="A4A3A4"/>
          </p15:clr>
        </p15:guide>
        <p15:guide id="6" orient="horz" pos="4742" userDrawn="1">
          <p15:clr>
            <a:srgbClr val="A4A3A4"/>
          </p15:clr>
        </p15:guide>
        <p15:guide id="7" orient="horz" pos="1294" userDrawn="1">
          <p15:clr>
            <a:srgbClr val="A4A3A4"/>
          </p15:clr>
        </p15:guide>
        <p15:guide id="8" pos="4608" userDrawn="1">
          <p15:clr>
            <a:srgbClr val="A4A3A4"/>
          </p15:clr>
        </p15:guide>
        <p15:guide id="9" pos="4538" userDrawn="1">
          <p15:clr>
            <a:srgbClr val="A4A3A4"/>
          </p15:clr>
        </p15:guide>
        <p15:guide id="10" pos="4678" userDrawn="1">
          <p15:clr>
            <a:srgbClr val="A4A3A4"/>
          </p15:clr>
        </p15:guide>
        <p15:guide id="11" pos="430" userDrawn="1">
          <p15:clr>
            <a:srgbClr val="A4A3A4"/>
          </p15:clr>
        </p15:guide>
        <p15:guide id="12" pos="8786" userDrawn="1">
          <p15:clr>
            <a:srgbClr val="A4A3A4"/>
          </p15:clr>
        </p15:guide>
        <p15:guide id="13" pos="5965" userDrawn="1">
          <p15:clr>
            <a:srgbClr val="A4A3A4"/>
          </p15:clr>
        </p15:guide>
        <p15:guide id="14" pos="3270" userDrawn="1">
          <p15:clr>
            <a:srgbClr val="A4A3A4"/>
          </p15:clr>
        </p15:guide>
        <p15:guide id="15" pos="6098" userDrawn="1">
          <p15:clr>
            <a:srgbClr val="A4A3A4"/>
          </p15:clr>
        </p15:guide>
        <p15:guide id="16" pos="311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7CEC-5F5B-0D07-1355-DA0857D1BAEA}" name="Caldwell, Sarah [JJCUS]" initials="CS[" userId="S::scaldwe7@its.jnj.com::c0bddaee-c7bf-4cd9-a755-cc9dc0127c01" providerId="AD"/>
  <p188:author id="{3D21F5EE-A201-88B7-083E-7E9AB160DEF9}" name="Talley, Kelly  [HCCUS]" initials="T[" userId="S::ktalley6@its.jnj.com::b7ff6260-bdb2-4bc7-8686-0f4d53c7d2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unta, Marie R. [JJCUS]" initials="GMR[" lastIdx="31" clrIdx="0">
    <p:extLst>
      <p:ext uri="{19B8F6BF-5375-455C-9EA6-DF929625EA0E}">
        <p15:presenceInfo xmlns:p15="http://schemas.microsoft.com/office/powerpoint/2012/main" userId="S::MGIUNTA@its.jnj.com::0d1d9c06-9f6b-4e6b-bf8d-1bcbfc2776c2" providerId="AD"/>
      </p:ext>
    </p:extLst>
  </p:cmAuthor>
  <p:cmAuthor id="2" name="Shepherd, Rebecca [DPYUS]" initials="BS" lastIdx="1" clrIdx="1">
    <p:extLst>
      <p:ext uri="{19B8F6BF-5375-455C-9EA6-DF929625EA0E}">
        <p15:presenceInfo xmlns:p15="http://schemas.microsoft.com/office/powerpoint/2012/main" userId="Shepherd, Rebecca [DPY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0C2F79"/>
    <a:srgbClr val="000099"/>
    <a:srgbClr val="FFCB20"/>
    <a:srgbClr val="C8102E"/>
    <a:srgbClr val="777A80"/>
    <a:srgbClr val="595959"/>
    <a:srgbClr val="F4F4F4"/>
    <a:srgbClr val="D8D8D8"/>
    <a:srgbClr val="12C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51" d="100"/>
          <a:sy n="51" d="100"/>
        </p:scale>
        <p:origin x="796" y="32"/>
      </p:cViewPr>
      <p:guideLst>
        <p:guide orient="horz" pos="4608"/>
        <p:guide orient="horz" pos="2593"/>
        <p:guide orient="horz" pos="289"/>
        <p:guide orient="horz" pos="4464"/>
        <p:guide orient="horz" pos="2015"/>
        <p:guide orient="horz" pos="4742"/>
        <p:guide orient="horz" pos="1294"/>
        <p:guide pos="4608"/>
        <p:guide pos="4538"/>
        <p:guide pos="4678"/>
        <p:guide pos="430"/>
        <p:guide pos="8786"/>
        <p:guide pos="5965"/>
        <p:guide pos="3270"/>
        <p:guide pos="6098"/>
        <p:guide pos="3114"/>
      </p:guideLst>
    </p:cSldViewPr>
  </p:slideViewPr>
  <p:outlineViewPr>
    <p:cViewPr>
      <p:scale>
        <a:sx n="33" d="100"/>
        <a:sy n="33" d="100"/>
      </p:scale>
      <p:origin x="0" y="-144"/>
    </p:cViewPr>
  </p:outlineViewPr>
  <p:notesTextViewPr>
    <p:cViewPr>
      <p:scale>
        <a:sx n="140" d="100"/>
        <a:sy n="140" d="100"/>
      </p:scale>
      <p:origin x="0" y="0"/>
    </p:cViewPr>
  </p:notesTextViewPr>
  <p:sorterViewPr>
    <p:cViewPr varScale="1">
      <p:scale>
        <a:sx n="100" d="100"/>
        <a:sy n="100" d="100"/>
      </p:scale>
      <p:origin x="0" y="1840"/>
    </p:cViewPr>
  </p:sorterViewPr>
  <p:notesViewPr>
    <p:cSldViewPr snapToGrid="0">
      <p:cViewPr>
        <p:scale>
          <a:sx n="95" d="100"/>
          <a:sy n="95" d="100"/>
        </p:scale>
        <p:origin x="2512" y="-3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ey, Kelly  [HCCUS]" userId="b7ff6260-bdb2-4bc7-8686-0f4d53c7d24a" providerId="ADAL" clId="{087F42DE-22C2-427B-9326-19E0B7E03F54}"/>
    <pc:docChg chg="undo redo custSel modSld modMainMaster">
      <pc:chgData name="Talley, Kelly  [HCCUS]" userId="b7ff6260-bdb2-4bc7-8686-0f4d53c7d24a" providerId="ADAL" clId="{087F42DE-22C2-427B-9326-19E0B7E03F54}" dt="2024-10-31T21:45:02.698" v="352" actId="207"/>
      <pc:docMkLst>
        <pc:docMk/>
      </pc:docMkLst>
      <pc:sldChg chg="modSp mod">
        <pc:chgData name="Talley, Kelly  [HCCUS]" userId="b7ff6260-bdb2-4bc7-8686-0f4d53c7d24a" providerId="ADAL" clId="{087F42DE-22C2-427B-9326-19E0B7E03F54}" dt="2024-10-31T21:41:08.551" v="283" actId="20577"/>
        <pc:sldMkLst>
          <pc:docMk/>
          <pc:sldMk cId="0" sldId="257"/>
        </pc:sldMkLst>
        <pc:spChg chg="mod">
          <ac:chgData name="Talley, Kelly  [HCCUS]" userId="b7ff6260-bdb2-4bc7-8686-0f4d53c7d24a" providerId="ADAL" clId="{087F42DE-22C2-427B-9326-19E0B7E03F54}" dt="2024-10-31T21:41:08.551" v="283" actId="20577"/>
          <ac:spMkLst>
            <pc:docMk/>
            <pc:sldMk cId="0" sldId="257"/>
            <ac:spMk id="3" creationId="{00000000-0000-0000-0000-000000000000}"/>
          </ac:spMkLst>
        </pc:spChg>
        <pc:spChg chg="mod">
          <ac:chgData name="Talley, Kelly  [HCCUS]" userId="b7ff6260-bdb2-4bc7-8686-0f4d53c7d24a" providerId="ADAL" clId="{087F42DE-22C2-427B-9326-19E0B7E03F54}" dt="2024-10-31T21:40:36.719" v="272" actId="1076"/>
          <ac:spMkLst>
            <pc:docMk/>
            <pc:sldMk cId="0" sldId="257"/>
            <ac:spMk id="4" creationId="{00000000-0000-0000-0000-000000000000}"/>
          </ac:spMkLst>
        </pc:spChg>
      </pc:sldChg>
      <pc:sldChg chg="modSp mod">
        <pc:chgData name="Talley, Kelly  [HCCUS]" userId="b7ff6260-bdb2-4bc7-8686-0f4d53c7d24a" providerId="ADAL" clId="{087F42DE-22C2-427B-9326-19E0B7E03F54}" dt="2024-10-31T21:43:45.699" v="345" actId="255"/>
        <pc:sldMkLst>
          <pc:docMk/>
          <pc:sldMk cId="0" sldId="258"/>
        </pc:sldMkLst>
        <pc:spChg chg="mod">
          <ac:chgData name="Talley, Kelly  [HCCUS]" userId="b7ff6260-bdb2-4bc7-8686-0f4d53c7d24a" providerId="ADAL" clId="{087F42DE-22C2-427B-9326-19E0B7E03F54}" dt="2024-10-31T21:43:45.699" v="345" actId="255"/>
          <ac:spMkLst>
            <pc:docMk/>
            <pc:sldMk cId="0" sldId="258"/>
            <ac:spMk id="3" creationId="{00000000-0000-0000-0000-000000000000}"/>
          </ac:spMkLst>
        </pc:spChg>
        <pc:spChg chg="mod">
          <ac:chgData name="Talley, Kelly  [HCCUS]" userId="b7ff6260-bdb2-4bc7-8686-0f4d53c7d24a" providerId="ADAL" clId="{087F42DE-22C2-427B-9326-19E0B7E03F54}" dt="2024-10-31T21:33:52.516" v="37" actId="1035"/>
          <ac:spMkLst>
            <pc:docMk/>
            <pc:sldMk cId="0" sldId="258"/>
            <ac:spMk id="4" creationId="{00000000-0000-0000-0000-000000000000}"/>
          </ac:spMkLst>
        </pc:spChg>
        <pc:grpChg chg="mod">
          <ac:chgData name="Talley, Kelly  [HCCUS]" userId="b7ff6260-bdb2-4bc7-8686-0f4d53c7d24a" providerId="ADAL" clId="{087F42DE-22C2-427B-9326-19E0B7E03F54}" dt="2024-10-31T21:34:08.612" v="63" actId="1035"/>
          <ac:grpSpMkLst>
            <pc:docMk/>
            <pc:sldMk cId="0" sldId="258"/>
            <ac:grpSpMk id="5" creationId="{93FAC45B-C03C-5E8D-13D5-BB8AA753EFB0}"/>
          </ac:grpSpMkLst>
        </pc:grpChg>
      </pc:sldChg>
      <pc:sldChg chg="modSp mod">
        <pc:chgData name="Talley, Kelly  [HCCUS]" userId="b7ff6260-bdb2-4bc7-8686-0f4d53c7d24a" providerId="ADAL" clId="{087F42DE-22C2-427B-9326-19E0B7E03F54}" dt="2024-10-31T21:44:36.115" v="349" actId="207"/>
        <pc:sldMkLst>
          <pc:docMk/>
          <pc:sldMk cId="0" sldId="259"/>
        </pc:sldMkLst>
        <pc:spChg chg="mod">
          <ac:chgData name="Talley, Kelly  [HCCUS]" userId="b7ff6260-bdb2-4bc7-8686-0f4d53c7d24a" providerId="ADAL" clId="{087F42DE-22C2-427B-9326-19E0B7E03F54}" dt="2024-10-31T21:44:36.115" v="349" actId="207"/>
          <ac:spMkLst>
            <pc:docMk/>
            <pc:sldMk cId="0" sldId="259"/>
            <ac:spMk id="9" creationId="{D3B2CD4C-567B-D5CD-675A-88AB6DBA9302}"/>
          </ac:spMkLst>
        </pc:spChg>
      </pc:sldChg>
      <pc:sldChg chg="modSp mod">
        <pc:chgData name="Talley, Kelly  [HCCUS]" userId="b7ff6260-bdb2-4bc7-8686-0f4d53c7d24a" providerId="ADAL" clId="{087F42DE-22C2-427B-9326-19E0B7E03F54}" dt="2024-10-31T21:44:50.931" v="350" actId="207"/>
        <pc:sldMkLst>
          <pc:docMk/>
          <pc:sldMk cId="0" sldId="260"/>
        </pc:sldMkLst>
        <pc:spChg chg="mod">
          <ac:chgData name="Talley, Kelly  [HCCUS]" userId="b7ff6260-bdb2-4bc7-8686-0f4d53c7d24a" providerId="ADAL" clId="{087F42DE-22C2-427B-9326-19E0B7E03F54}" dt="2024-10-31T21:44:50.931" v="350" actId="207"/>
          <ac:spMkLst>
            <pc:docMk/>
            <pc:sldMk cId="0" sldId="260"/>
            <ac:spMk id="8" creationId="{274E9395-9800-4C5C-8795-13851B2B1772}"/>
          </ac:spMkLst>
        </pc:spChg>
        <pc:grpChg chg="mod">
          <ac:chgData name="Talley, Kelly  [HCCUS]" userId="b7ff6260-bdb2-4bc7-8686-0f4d53c7d24a" providerId="ADAL" clId="{087F42DE-22C2-427B-9326-19E0B7E03F54}" dt="2024-10-31T21:42:10.402" v="328" actId="1036"/>
          <ac:grpSpMkLst>
            <pc:docMk/>
            <pc:sldMk cId="0" sldId="260"/>
            <ac:grpSpMk id="13" creationId="{4CF83D49-1972-426E-EE10-C0506F6131A4}"/>
          </ac:grpSpMkLst>
        </pc:grpChg>
        <pc:grpChg chg="mod">
          <ac:chgData name="Talley, Kelly  [HCCUS]" userId="b7ff6260-bdb2-4bc7-8686-0f4d53c7d24a" providerId="ADAL" clId="{087F42DE-22C2-427B-9326-19E0B7E03F54}" dt="2024-10-31T21:42:10.402" v="328" actId="1036"/>
          <ac:grpSpMkLst>
            <pc:docMk/>
            <pc:sldMk cId="0" sldId="260"/>
            <ac:grpSpMk id="14" creationId="{421CECBC-6930-CDD8-5DC0-003F5CDE0CB3}"/>
          </ac:grpSpMkLst>
        </pc:grpChg>
        <pc:grpChg chg="mod">
          <ac:chgData name="Talley, Kelly  [HCCUS]" userId="b7ff6260-bdb2-4bc7-8686-0f4d53c7d24a" providerId="ADAL" clId="{087F42DE-22C2-427B-9326-19E0B7E03F54}" dt="2024-10-31T21:42:10.402" v="328" actId="1036"/>
          <ac:grpSpMkLst>
            <pc:docMk/>
            <pc:sldMk cId="0" sldId="260"/>
            <ac:grpSpMk id="15" creationId="{4C17EF11-6BF4-0589-98C2-7EE7996FB8C5}"/>
          </ac:grpSpMkLst>
        </pc:grpChg>
      </pc:sldChg>
      <pc:sldChg chg="modSp mod">
        <pc:chgData name="Talley, Kelly  [HCCUS]" userId="b7ff6260-bdb2-4bc7-8686-0f4d53c7d24a" providerId="ADAL" clId="{087F42DE-22C2-427B-9326-19E0B7E03F54}" dt="2024-10-31T21:44:57.344" v="351" actId="207"/>
        <pc:sldMkLst>
          <pc:docMk/>
          <pc:sldMk cId="0" sldId="261"/>
        </pc:sldMkLst>
        <pc:spChg chg="mod">
          <ac:chgData name="Talley, Kelly  [HCCUS]" userId="b7ff6260-bdb2-4bc7-8686-0f4d53c7d24a" providerId="ADAL" clId="{087F42DE-22C2-427B-9326-19E0B7E03F54}" dt="2024-10-31T21:44:57.344" v="351" actId="207"/>
          <ac:spMkLst>
            <pc:docMk/>
            <pc:sldMk cId="0" sldId="261"/>
            <ac:spMk id="8" creationId="{D6478572-1742-D8FE-2C11-16C6C1FDFF6A}"/>
          </ac:spMkLst>
        </pc:spChg>
      </pc:sldChg>
      <pc:sldChg chg="modSp mod">
        <pc:chgData name="Talley, Kelly  [HCCUS]" userId="b7ff6260-bdb2-4bc7-8686-0f4d53c7d24a" providerId="ADAL" clId="{087F42DE-22C2-427B-9326-19E0B7E03F54}" dt="2024-10-31T21:45:02.698" v="352" actId="207"/>
        <pc:sldMkLst>
          <pc:docMk/>
          <pc:sldMk cId="0" sldId="262"/>
        </pc:sldMkLst>
        <pc:spChg chg="mod">
          <ac:chgData name="Talley, Kelly  [HCCUS]" userId="b7ff6260-bdb2-4bc7-8686-0f4d53c7d24a" providerId="ADAL" clId="{087F42DE-22C2-427B-9326-19E0B7E03F54}" dt="2024-10-31T21:45:02.698" v="352" actId="207"/>
          <ac:spMkLst>
            <pc:docMk/>
            <pc:sldMk cId="0" sldId="262"/>
            <ac:spMk id="8" creationId="{9C47BC24-B0DB-8272-1566-B86376F86F97}"/>
          </ac:spMkLst>
        </pc:spChg>
      </pc:sldChg>
      <pc:sldChg chg="modSp mod">
        <pc:chgData name="Talley, Kelly  [HCCUS]" userId="b7ff6260-bdb2-4bc7-8686-0f4d53c7d24a" providerId="ADAL" clId="{087F42DE-22C2-427B-9326-19E0B7E03F54}" dt="2024-10-31T21:32:04.684" v="13" actId="20577"/>
        <pc:sldMkLst>
          <pc:docMk/>
          <pc:sldMk cId="2465362864" sldId="520"/>
        </pc:sldMkLst>
        <pc:spChg chg="mod">
          <ac:chgData name="Talley, Kelly  [HCCUS]" userId="b7ff6260-bdb2-4bc7-8686-0f4d53c7d24a" providerId="ADAL" clId="{087F42DE-22C2-427B-9326-19E0B7E03F54}" dt="2024-10-31T21:32:04.684" v="13" actId="20577"/>
          <ac:spMkLst>
            <pc:docMk/>
            <pc:sldMk cId="2465362864" sldId="520"/>
            <ac:spMk id="3" creationId="{B0C23A9B-CC6E-4A6C-99D5-0F80FE64C5B9}"/>
          </ac:spMkLst>
        </pc:spChg>
      </pc:sldChg>
      <pc:sldChg chg="modSp mod">
        <pc:chgData name="Talley, Kelly  [HCCUS]" userId="b7ff6260-bdb2-4bc7-8686-0f4d53c7d24a" providerId="ADAL" clId="{087F42DE-22C2-427B-9326-19E0B7E03F54}" dt="2024-10-31T21:44:10.054" v="347" actId="207"/>
        <pc:sldMkLst>
          <pc:docMk/>
          <pc:sldMk cId="161665604" sldId="521"/>
        </pc:sldMkLst>
        <pc:spChg chg="mod">
          <ac:chgData name="Talley, Kelly  [HCCUS]" userId="b7ff6260-bdb2-4bc7-8686-0f4d53c7d24a" providerId="ADAL" clId="{087F42DE-22C2-427B-9326-19E0B7E03F54}" dt="2024-10-31T21:44:10.054" v="347" actId="207"/>
          <ac:spMkLst>
            <pc:docMk/>
            <pc:sldMk cId="161665604" sldId="521"/>
            <ac:spMk id="8" creationId="{365C3868-059C-E229-5E00-B70200CD0F00}"/>
          </ac:spMkLst>
        </pc:spChg>
      </pc:sldChg>
      <pc:sldChg chg="delSp modSp mod">
        <pc:chgData name="Talley, Kelly  [HCCUS]" userId="b7ff6260-bdb2-4bc7-8686-0f4d53c7d24a" providerId="ADAL" clId="{087F42DE-22C2-427B-9326-19E0B7E03F54}" dt="2024-10-31T21:44:28.983" v="348" actId="207"/>
        <pc:sldMkLst>
          <pc:docMk/>
          <pc:sldMk cId="1881469066" sldId="523"/>
        </pc:sldMkLst>
        <pc:spChg chg="mod">
          <ac:chgData name="Talley, Kelly  [HCCUS]" userId="b7ff6260-bdb2-4bc7-8686-0f4d53c7d24a" providerId="ADAL" clId="{087F42DE-22C2-427B-9326-19E0B7E03F54}" dt="2024-10-31T21:44:28.983" v="348" actId="207"/>
          <ac:spMkLst>
            <pc:docMk/>
            <pc:sldMk cId="1881469066" sldId="523"/>
            <ac:spMk id="7" creationId="{8A9FC090-1A92-E154-949F-2F926427F4FB}"/>
          </ac:spMkLst>
        </pc:spChg>
        <pc:spChg chg="mod">
          <ac:chgData name="Talley, Kelly  [HCCUS]" userId="b7ff6260-bdb2-4bc7-8686-0f4d53c7d24a" providerId="ADAL" clId="{087F42DE-22C2-427B-9326-19E0B7E03F54}" dt="2024-10-31T21:36:17.945" v="104" actId="1037"/>
          <ac:spMkLst>
            <pc:docMk/>
            <pc:sldMk cId="1881469066" sldId="523"/>
            <ac:spMk id="9" creationId="{A6964912-53CD-892F-3BFD-1616E1D9392A}"/>
          </ac:spMkLst>
        </pc:spChg>
        <pc:spChg chg="mod">
          <ac:chgData name="Talley, Kelly  [HCCUS]" userId="b7ff6260-bdb2-4bc7-8686-0f4d53c7d24a" providerId="ADAL" clId="{087F42DE-22C2-427B-9326-19E0B7E03F54}" dt="2024-10-31T21:36:06.098" v="89" actId="1035"/>
          <ac:spMkLst>
            <pc:docMk/>
            <pc:sldMk cId="1881469066" sldId="523"/>
            <ac:spMk id="12" creationId="{806E0A62-5EF0-3C28-372F-4B621FB6691B}"/>
          </ac:spMkLst>
        </pc:spChg>
        <pc:spChg chg="del topLvl">
          <ac:chgData name="Talley, Kelly  [HCCUS]" userId="b7ff6260-bdb2-4bc7-8686-0f4d53c7d24a" providerId="ADAL" clId="{087F42DE-22C2-427B-9326-19E0B7E03F54}" dt="2024-10-31T21:42:55.690" v="341" actId="478"/>
          <ac:spMkLst>
            <pc:docMk/>
            <pc:sldMk cId="1881469066" sldId="523"/>
            <ac:spMk id="15" creationId="{D242A6BC-A059-7513-2A12-BD7F1DD7DDE8}"/>
          </ac:spMkLst>
        </pc:spChg>
        <pc:spChg chg="del topLvl">
          <ac:chgData name="Talley, Kelly  [HCCUS]" userId="b7ff6260-bdb2-4bc7-8686-0f4d53c7d24a" providerId="ADAL" clId="{087F42DE-22C2-427B-9326-19E0B7E03F54}" dt="2024-10-31T21:42:51.653" v="340" actId="478"/>
          <ac:spMkLst>
            <pc:docMk/>
            <pc:sldMk cId="1881469066" sldId="523"/>
            <ac:spMk id="16" creationId="{9FD724A4-5A6C-5CD9-1F32-6985056BEB60}"/>
          </ac:spMkLst>
        </pc:spChg>
        <pc:grpChg chg="del mod">
          <ac:chgData name="Talley, Kelly  [HCCUS]" userId="b7ff6260-bdb2-4bc7-8686-0f4d53c7d24a" providerId="ADAL" clId="{087F42DE-22C2-427B-9326-19E0B7E03F54}" dt="2024-10-31T21:42:51.653" v="340" actId="478"/>
          <ac:grpSpMkLst>
            <pc:docMk/>
            <pc:sldMk cId="1881469066" sldId="523"/>
            <ac:grpSpMk id="14" creationId="{F5CF95BE-998D-4135-EBF2-D3B1397B9771}"/>
          </ac:grpSpMkLst>
        </pc:grpChg>
      </pc:sldChg>
      <pc:sldMasterChg chg="modSldLayout">
        <pc:chgData name="Talley, Kelly  [HCCUS]" userId="b7ff6260-bdb2-4bc7-8686-0f4d53c7d24a" providerId="ADAL" clId="{087F42DE-22C2-427B-9326-19E0B7E03F54}" dt="2024-10-31T21:33:11.537" v="32" actId="1036"/>
        <pc:sldMasterMkLst>
          <pc:docMk/>
          <pc:sldMasterMk cId="3202488265" sldId="2147483746"/>
        </pc:sldMasterMkLst>
        <pc:sldLayoutChg chg="modSp mod">
          <pc:chgData name="Talley, Kelly  [HCCUS]" userId="b7ff6260-bdb2-4bc7-8686-0f4d53c7d24a" providerId="ADAL" clId="{087F42DE-22C2-427B-9326-19E0B7E03F54}" dt="2024-10-31T21:33:11.537" v="32" actId="1036"/>
          <pc:sldLayoutMkLst>
            <pc:docMk/>
            <pc:sldMasterMk cId="3202488265" sldId="2147483746"/>
            <pc:sldLayoutMk cId="1205197466" sldId="2147483866"/>
          </pc:sldLayoutMkLst>
          <pc:spChg chg="mod">
            <ac:chgData name="Talley, Kelly  [HCCUS]" userId="b7ff6260-bdb2-4bc7-8686-0f4d53c7d24a" providerId="ADAL" clId="{087F42DE-22C2-427B-9326-19E0B7E03F54}" dt="2024-10-31T21:33:11.537" v="32" actId="1036"/>
            <ac:spMkLst>
              <pc:docMk/>
              <pc:sldMasterMk cId="3202488265" sldId="2147483746"/>
              <pc:sldLayoutMk cId="1205197466" sldId="2147483866"/>
              <ac:spMk id="12" creationId="{32773983-16B0-8BF7-18E5-B9AE93333CDE}"/>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Arial Nova Cond Light" panose="020B0306020202020204" pitchFamily="34" charset="0"/>
                <a:ea typeface="+mj-ea"/>
                <a:cs typeface="+mj-cs"/>
              </a:defRPr>
            </a:pPr>
            <a:r>
              <a:rPr lang="en-US" b="1" i="0" dirty="0">
                <a:latin typeface="Arial Nova" panose="020B0504020202020204" pitchFamily="34" charset="0"/>
              </a:rPr>
              <a:t>Arial Nova Bold</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Arial Nova Cond Light" panose="020B0306020202020204" pitchFamily="34" charset="0"/>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ova Cond Light" panose="020B03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7CD-1349-9267-9C4694863FFB}"/>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Nova Cond Light" panose="020B03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7CD-1349-9267-9C4694863FFB}"/>
            </c:ext>
          </c:extLst>
        </c:ser>
        <c:dLbls>
          <c:dLblPos val="inEnd"/>
          <c:showLegendKey val="0"/>
          <c:showVal val="1"/>
          <c:showCatName val="0"/>
          <c:showSerName val="0"/>
          <c:showPercent val="0"/>
          <c:showBubbleSize val="0"/>
        </c:dLbls>
        <c:gapWidth val="199"/>
        <c:axId val="794778896"/>
        <c:axId val="794780576"/>
      </c:barChart>
      <c:catAx>
        <c:axId val="7947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Arial Nova Cond Light" panose="020B0306020202020204" pitchFamily="34" charset="0"/>
                <a:ea typeface="+mn-ea"/>
                <a:cs typeface="+mn-cs"/>
              </a:defRPr>
            </a:pPr>
            <a:endParaRPr lang="en-US"/>
          </a:p>
        </c:txPr>
        <c:crossAx val="794780576"/>
        <c:crosses val="autoZero"/>
        <c:auto val="1"/>
        <c:lblAlgn val="ctr"/>
        <c:lblOffset val="100"/>
        <c:noMultiLvlLbl val="0"/>
      </c:catAx>
      <c:valAx>
        <c:axId val="79478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crossAx val="794778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ova Cond Light" panose="020B0306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Cond Light" panose="020B0306020202020204" pitchFamily="34" charset="0"/>
                <a:ea typeface="+mn-ea"/>
                <a:cs typeface="+mn-cs"/>
              </a:defRPr>
            </a:pPr>
            <a:r>
              <a:rPr lang="en-US" b="1" i="0" dirty="0">
                <a:latin typeface="Arial Nova" panose="020B0504020202020204"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Cond Light" panose="020B0306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9F8-7544-8888-76CE793EDEC2}"/>
              </c:ext>
            </c:extLst>
          </c:dPt>
          <c:dPt>
            <c:idx val="1"/>
            <c:bubble3D val="0"/>
            <c:spPr>
              <a:solidFill>
                <a:srgbClr val="FEBF00"/>
              </a:solidFill>
              <a:ln w="19050">
                <a:solidFill>
                  <a:schemeClr val="lt1"/>
                </a:solidFill>
              </a:ln>
              <a:effectLst/>
            </c:spPr>
            <c:extLst>
              <c:ext xmlns:c16="http://schemas.microsoft.com/office/drawing/2014/chart" uri="{C3380CC4-5D6E-409C-BE32-E72D297353CC}">
                <c16:uniqueId val="{00000003-B9F8-7544-8888-76CE793EDE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F8-7544-8888-76CE793EDEC2}"/>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B9F8-7544-8888-76CE793EDEC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9F8-7544-8888-76CE793EDE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ova Cond Light" panose="020B0306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Arial Nova Cond Light" panose="020B0306020202020204" pitchFamily="34" charset="0"/>
                <a:ea typeface="+mj-ea"/>
                <a:cs typeface="+mj-cs"/>
              </a:defRPr>
            </a:pPr>
            <a:r>
              <a:rPr lang="en-US" b="1" i="0" dirty="0">
                <a:latin typeface="Arial Nova" panose="020B0504020202020204" pitchFamily="34" charset="0"/>
              </a:rPr>
              <a:t>Arial Nova Bold</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Arial Nova Cond Light" panose="020B0306020202020204" pitchFamily="34" charset="0"/>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ova Cond Light" panose="020B03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7CD-1349-9267-9C4694863FFB}"/>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Nova Cond Light" panose="020B0306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7CD-1349-9267-9C4694863FFB}"/>
            </c:ext>
          </c:extLst>
        </c:ser>
        <c:dLbls>
          <c:dLblPos val="inEnd"/>
          <c:showLegendKey val="0"/>
          <c:showVal val="1"/>
          <c:showCatName val="0"/>
          <c:showSerName val="0"/>
          <c:showPercent val="0"/>
          <c:showBubbleSize val="0"/>
        </c:dLbls>
        <c:gapWidth val="199"/>
        <c:axId val="794778896"/>
        <c:axId val="794780576"/>
      </c:barChart>
      <c:catAx>
        <c:axId val="79477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Arial Nova Cond Light" panose="020B0306020202020204" pitchFamily="34" charset="0"/>
                <a:ea typeface="+mn-ea"/>
                <a:cs typeface="+mn-cs"/>
              </a:defRPr>
            </a:pPr>
            <a:endParaRPr lang="en-US"/>
          </a:p>
        </c:txPr>
        <c:crossAx val="794780576"/>
        <c:crosses val="autoZero"/>
        <c:auto val="1"/>
        <c:lblAlgn val="ctr"/>
        <c:lblOffset val="100"/>
        <c:noMultiLvlLbl val="0"/>
      </c:catAx>
      <c:valAx>
        <c:axId val="79478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crossAx val="794778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ova Cond Light" panose="020B0306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Cond Light" panose="020B0306020202020204" pitchFamily="34" charset="0"/>
                <a:ea typeface="+mn-ea"/>
                <a:cs typeface="+mn-cs"/>
              </a:defRPr>
            </a:pPr>
            <a:r>
              <a:rPr lang="en-US" b="1" i="0" dirty="0">
                <a:latin typeface="Arial Nova" panose="020B0504020202020204" pitchFamily="34" charset="0"/>
              </a:rPr>
              <a:t>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ova Cond Light" panose="020B0306020202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9F8-7544-8888-76CE793EDEC2}"/>
              </c:ext>
            </c:extLst>
          </c:dPt>
          <c:dPt>
            <c:idx val="1"/>
            <c:bubble3D val="0"/>
            <c:spPr>
              <a:solidFill>
                <a:srgbClr val="FEBF00"/>
              </a:solidFill>
              <a:ln w="19050">
                <a:solidFill>
                  <a:schemeClr val="lt1"/>
                </a:solidFill>
              </a:ln>
              <a:effectLst/>
            </c:spPr>
            <c:extLst>
              <c:ext xmlns:c16="http://schemas.microsoft.com/office/drawing/2014/chart" uri="{C3380CC4-5D6E-409C-BE32-E72D297353CC}">
                <c16:uniqueId val="{00000003-B9F8-7544-8888-76CE793EDE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F8-7544-8888-76CE793EDEC2}"/>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B9F8-7544-8888-76CE793EDEC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9F8-7544-8888-76CE793EDEC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Nova Cond Light" panose="020B0306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6" name="Rectangle 6"/>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0" hangingPunct="0">
              <a:spcBef>
                <a:spcPct val="0"/>
              </a:spcBef>
              <a:defRPr sz="1200"/>
            </a:lvl1pPr>
          </a:lstStyle>
          <a:p>
            <a:r>
              <a:rPr lang="en-US" dirty="0"/>
              <a:t>ASM 2011</a:t>
            </a:r>
          </a:p>
        </p:txBody>
      </p:sp>
      <p:sp>
        <p:nvSpPr>
          <p:cNvPr id="15368" name="Rectangle 8"/>
          <p:cNvSpPr>
            <a:spLocks noGrp="1" noChangeArrowheads="1"/>
          </p:cNvSpPr>
          <p:nvPr>
            <p:ph type="ftr" sz="quarter" idx="2"/>
          </p:nvPr>
        </p:nvSpPr>
        <p:spPr bwMode="auto">
          <a:xfrm>
            <a:off x="0" y="8917422"/>
            <a:ext cx="5767473"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0" hangingPunct="0">
              <a:spcBef>
                <a:spcPct val="0"/>
              </a:spcBef>
              <a:defRPr sz="1200"/>
            </a:lvl1pPr>
          </a:lstStyle>
          <a:p>
            <a:r>
              <a:rPr lang="en-US" dirty="0"/>
              <a:t>4x3_ASM_2011_Weldon_Close_04-28-11_v14.pptx</a:t>
            </a:r>
          </a:p>
        </p:txBody>
      </p:sp>
      <p:sp>
        <p:nvSpPr>
          <p:cNvPr id="15369" name="Rectangle 9"/>
          <p:cNvSpPr>
            <a:spLocks noGrp="1" noChangeArrowheads="1"/>
          </p:cNvSpPr>
          <p:nvPr>
            <p:ph type="sldNum" sz="quarter" idx="3"/>
          </p:nvPr>
        </p:nvSpPr>
        <p:spPr bwMode="auto">
          <a:xfrm>
            <a:off x="5940103" y="8917422"/>
            <a:ext cx="116072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0" hangingPunct="0">
              <a:spcBef>
                <a:spcPct val="0"/>
              </a:spcBef>
              <a:defRPr sz="1200"/>
            </a:lvl1pPr>
          </a:lstStyle>
          <a:p>
            <a:fld id="{6A48D351-BF5F-7D49-8150-A7E8E8CC44E2}" type="slidenum">
              <a:rPr lang="en-US"/>
              <a:pPr/>
              <a:t>‹#›</a:t>
            </a:fld>
            <a:endParaRPr lang="en-US" dirty="0"/>
          </a:p>
        </p:txBody>
      </p:sp>
    </p:spTree>
    <p:extLst>
      <p:ext uri="{BB962C8B-B14F-4D97-AF65-F5344CB8AC3E}">
        <p14:creationId xmlns:p14="http://schemas.microsoft.com/office/powerpoint/2010/main" val="48383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wrap="square" lIns="94229" tIns="47114" rIns="94229" bIns="47114"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381429" y="4459526"/>
            <a:ext cx="6339617" cy="4224814"/>
          </a:xfrm>
          <a:prstGeom prst="rect">
            <a:avLst/>
          </a:prstGeom>
        </p:spPr>
        <p:txBody>
          <a:bodyPr vert="horz" wrap="square" lIns="94229" tIns="47114" rIns="94229" bIns="47114"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92" name="Rectangle 8"/>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0" hangingPunct="0">
              <a:spcBef>
                <a:spcPct val="0"/>
              </a:spcBef>
              <a:defRPr sz="1200"/>
            </a:lvl1pPr>
          </a:lstStyle>
          <a:p>
            <a:endParaRPr lang="en-US" dirty="0"/>
          </a:p>
        </p:txBody>
      </p:sp>
      <p:sp>
        <p:nvSpPr>
          <p:cNvPr id="16393" name="Rectangle 9"/>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0" hangingPunct="0">
              <a:spcBef>
                <a:spcPct val="0"/>
              </a:spcBef>
              <a:defRPr sz="1200"/>
            </a:lvl1pPr>
          </a:lstStyle>
          <a:p>
            <a:fld id="{1E2CD90E-C80D-4F23-AAF8-58C4E6EB68DB}" type="datetime8">
              <a:rPr lang="en-US" smtClean="0"/>
              <a:t>10/31/2024 5:31 PM</a:t>
            </a:fld>
            <a:endParaRPr lang="en-US" dirty="0"/>
          </a:p>
        </p:txBody>
      </p:sp>
      <p:sp>
        <p:nvSpPr>
          <p:cNvPr id="16394" name="Rectangle 10"/>
          <p:cNvSpPr>
            <a:spLocks noGrp="1" noChangeArrowheads="1"/>
          </p:cNvSpPr>
          <p:nvPr>
            <p:ph type="ftr" sz="quarter" idx="4"/>
          </p:nvPr>
        </p:nvSpPr>
        <p:spPr bwMode="auto">
          <a:xfrm>
            <a:off x="0" y="8917422"/>
            <a:ext cx="5767473"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0" hangingPunct="0">
              <a:spcBef>
                <a:spcPct val="0"/>
              </a:spcBef>
              <a:defRPr sz="1200"/>
            </a:lvl1pPr>
          </a:lstStyle>
          <a:p>
            <a:endParaRPr lang="en-US" dirty="0"/>
          </a:p>
        </p:txBody>
      </p:sp>
      <p:sp>
        <p:nvSpPr>
          <p:cNvPr id="16395" name="Rectangle 11"/>
          <p:cNvSpPr>
            <a:spLocks noGrp="1" noChangeArrowheads="1"/>
          </p:cNvSpPr>
          <p:nvPr>
            <p:ph type="sldNum" sz="quarter" idx="5"/>
          </p:nvPr>
        </p:nvSpPr>
        <p:spPr bwMode="auto">
          <a:xfrm>
            <a:off x="5954899" y="8917422"/>
            <a:ext cx="1145932"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0" hangingPunct="0">
              <a:spcBef>
                <a:spcPct val="0"/>
              </a:spcBef>
              <a:defRPr sz="1200"/>
            </a:lvl1pPr>
          </a:lstStyle>
          <a:p>
            <a:fld id="{B976D8D5-0ECD-3A4D-8E63-E16D685F0695}" type="slidenum">
              <a:rPr lang="en-US"/>
              <a:pPr/>
              <a:t>‹#›</a:t>
            </a:fld>
            <a:endParaRPr lang="en-US" dirty="0"/>
          </a:p>
        </p:txBody>
      </p:sp>
    </p:spTree>
    <p:extLst>
      <p:ext uri="{BB962C8B-B14F-4D97-AF65-F5344CB8AC3E}">
        <p14:creationId xmlns:p14="http://schemas.microsoft.com/office/powerpoint/2010/main" val="2323939531"/>
      </p:ext>
    </p:extLst>
  </p:cSld>
  <p:clrMap bg1="lt1" tx1="dk1" bg2="lt2" tx2="dk2" accent1="accent1" accent2="accent2" accent3="accent3" accent4="accent4" accent5="accent5" accent6="accent6" hlink="hlink" folHlink="folHlink"/>
  <p:hf/>
  <p:notesStyle>
    <a:lvl1pPr marL="114289" indent="-114289" algn="l" defTabSz="457154" rtl="0" eaLnBrk="0" fontAlgn="base" hangingPunct="0">
      <a:lnSpc>
        <a:spcPct val="90000"/>
      </a:lnSpc>
      <a:spcBef>
        <a:spcPts val="10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1pPr>
    <a:lvl2pPr marL="571443" indent="-114289" algn="l" defTabSz="457154" rtl="0" eaLnBrk="0" fontAlgn="base" hangingPunct="0">
      <a:lnSpc>
        <a:spcPct val="90000"/>
      </a:lnSpc>
      <a:spcBef>
        <a:spcPts val="2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2pPr>
    <a:lvl3pPr marL="1028597" indent="-114289" algn="l" defTabSz="457154" rtl="0" eaLnBrk="0" fontAlgn="base" hangingPunct="0">
      <a:lnSpc>
        <a:spcPct val="90000"/>
      </a:lnSpc>
      <a:spcBef>
        <a:spcPts val="2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3pPr>
    <a:lvl4pPr marL="1485751" indent="-114289" algn="l" defTabSz="457154" rtl="0" eaLnBrk="0" fontAlgn="base" hangingPunct="0">
      <a:lnSpc>
        <a:spcPct val="90000"/>
      </a:lnSpc>
      <a:spcBef>
        <a:spcPts val="2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4pPr>
    <a:lvl5pPr marL="1942906" indent="-114289" algn="l" defTabSz="457154" rtl="0" eaLnBrk="0" fontAlgn="base" hangingPunct="0">
      <a:lnSpc>
        <a:spcPct val="90000"/>
      </a:lnSpc>
      <a:spcBef>
        <a:spcPts val="2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5pPr>
    <a:lvl6pPr marL="2285771" algn="l" defTabSz="457154" rtl="0" eaLnBrk="1" latinLnBrk="0" hangingPunct="1">
      <a:defRPr sz="1100" kern="1200">
        <a:solidFill>
          <a:schemeClr val="tx1"/>
        </a:solidFill>
        <a:latin typeface="+mn-lt"/>
        <a:ea typeface="+mn-ea"/>
        <a:cs typeface="+mn-cs"/>
      </a:defRPr>
    </a:lvl6pPr>
    <a:lvl7pPr marL="2742926" algn="l" defTabSz="457154" rtl="0" eaLnBrk="1" latinLnBrk="0" hangingPunct="1">
      <a:defRPr sz="1100" kern="1200">
        <a:solidFill>
          <a:schemeClr val="tx1"/>
        </a:solidFill>
        <a:latin typeface="+mn-lt"/>
        <a:ea typeface="+mn-ea"/>
        <a:cs typeface="+mn-cs"/>
      </a:defRPr>
    </a:lvl7pPr>
    <a:lvl8pPr marL="3200080" algn="l" defTabSz="457154" rtl="0" eaLnBrk="1" latinLnBrk="0" hangingPunct="1">
      <a:defRPr sz="1100" kern="1200">
        <a:solidFill>
          <a:schemeClr val="tx1"/>
        </a:solidFill>
        <a:latin typeface="+mn-lt"/>
        <a:ea typeface="+mn-ea"/>
        <a:cs typeface="+mn-cs"/>
      </a:defRPr>
    </a:lvl8pPr>
    <a:lvl9pPr marL="3657234" algn="l" defTabSz="457154"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slideMaster" Target="../slideMasters/slideMaster5.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emf"/><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slideMaster" Target="../slideMasters/slideMaster3.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Layouts/_rels/slideLayout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hyperlink" Target="https://truvaultviewer.jnj.com/general/Search/Property?aDocId=0B33B04A-30A9-47C2-A613-C0E16A0F999F&amp;aRepo=TV&amp;hideProperty=True" TargetMode="Externa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6440" y="505172"/>
            <a:ext cx="13177520" cy="1938528"/>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7000" b="1" i="0" u="none" strike="noStrike" kern="1500" cap="none" spc="-101" normalizeH="0" baseline="0" noProof="0" dirty="0">
                <a:ln>
                  <a:noFill/>
                </a:ln>
                <a:solidFill>
                  <a:schemeClr val="tx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726441" y="2840701"/>
            <a:ext cx="10291330" cy="1777366"/>
          </a:xfrm>
          <a:prstGeom prst="rect">
            <a:avLst/>
          </a:prstGeo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pic>
        <p:nvPicPr>
          <p:cNvPr id="8" name="Picture 7">
            <a:extLst>
              <a:ext uri="{FF2B5EF4-FFF2-40B4-BE49-F238E27FC236}">
                <a16:creationId xmlns:a16="http://schemas.microsoft.com/office/drawing/2014/main" id="{3FEDC63A-6342-AB4F-9D5C-0F457543EA8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362" y="7032579"/>
            <a:ext cx="3794118" cy="694460"/>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845ECD07-2AA1-44D8-8133-817ADAB34506}"/>
              </a:ext>
            </a:extLst>
          </p:cNvPr>
          <p:cNvPicPr>
            <a:picLocks noChangeAspect="1"/>
          </p:cNvPicPr>
          <p:nvPr userDrawn="1"/>
        </p:nvPicPr>
        <p:blipFill>
          <a:blip r:embed="rId3"/>
          <a:stretch>
            <a:fillRect/>
          </a:stretch>
        </p:blipFill>
        <p:spPr>
          <a:xfrm>
            <a:off x="11216438" y="6773385"/>
            <a:ext cx="2605600" cy="951044"/>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magent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26440" y="1839560"/>
            <a:ext cx="13177520" cy="2475973"/>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J&amp;J Signature">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5E5CDCA-7999-6A42-B665-EC2AAA7B46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56" y="3656703"/>
            <a:ext cx="5063744" cy="926846"/>
          </a:xfrm>
          <a:prstGeom prst="rect">
            <a:avLst/>
          </a:prstGeom>
        </p:spPr>
      </p:pic>
      <p:pic>
        <p:nvPicPr>
          <p:cNvPr id="3" name="Picture 2" descr="A close up of a sign&#10;&#10;Description automatically generated">
            <a:extLst>
              <a:ext uri="{FF2B5EF4-FFF2-40B4-BE49-F238E27FC236}">
                <a16:creationId xmlns:a16="http://schemas.microsoft.com/office/drawing/2014/main" id="{9FEFE0DF-BAAC-4CE4-A523-F25AFF38E8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1456" y="3656703"/>
            <a:ext cx="5063744" cy="926846"/>
          </a:xfrm>
          <a:prstGeom prst="rect">
            <a:avLst/>
          </a:prstGeom>
        </p:spPr>
      </p:pic>
    </p:spTree>
    <p:extLst>
      <p:ext uri="{BB962C8B-B14F-4D97-AF65-F5344CB8AC3E}">
        <p14:creationId xmlns:p14="http://schemas.microsoft.com/office/powerpoint/2010/main" val="97970254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0608" y="571963"/>
            <a:ext cx="12174912" cy="692626"/>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a:extLst>
              <a:ext uri="{FF2B5EF4-FFF2-40B4-BE49-F238E27FC236}">
                <a16:creationId xmlns:a16="http://schemas.microsoft.com/office/drawing/2014/main" id="{BCCABF06-D1FE-4754-BF3B-17D1F9BF8025}"/>
              </a:ext>
            </a:extLst>
          </p:cNvPr>
          <p:cNvSpPr>
            <a:spLocks noGrp="1"/>
          </p:cNvSpPr>
          <p:nvPr>
            <p:ph type="sldNum" sz="quarter" idx="10"/>
          </p:nvPr>
        </p:nvSpPr>
        <p:spPr/>
        <p:txBody>
          <a:bodyPr/>
          <a:lstStyle>
            <a:lvl1pPr marL="0" indent="0">
              <a:defRPr>
                <a:solidFill>
                  <a:schemeClr val="bg1"/>
                </a:solidFill>
              </a:defRPr>
            </a:lvl1pPr>
          </a:lstStyle>
          <a:p>
            <a:pPr>
              <a:defRPr/>
            </a:pPr>
            <a:r>
              <a:rPr lang="en-US"/>
              <a:t>0</a:t>
            </a:r>
            <a:endParaRPr lang="en-US" dirty="0"/>
          </a:p>
        </p:txBody>
      </p:sp>
    </p:spTree>
    <p:extLst>
      <p:ext uri="{BB962C8B-B14F-4D97-AF65-F5344CB8AC3E}">
        <p14:creationId xmlns:p14="http://schemas.microsoft.com/office/powerpoint/2010/main" val="67935538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322576"/>
            <a:ext cx="13258798" cy="3081528"/>
          </a:xfrm>
        </p:spPr>
        <p:txBody>
          <a:bodyPr>
            <a:noAutofit/>
          </a:bodyPr>
          <a:lstStyle/>
          <a:p>
            <a:r>
              <a:rPr lang="en-US"/>
              <a:t>Click to edit Master title style</a:t>
            </a:r>
            <a:endParaRPr lang="en-US" dirty="0"/>
          </a:p>
        </p:txBody>
      </p:sp>
      <p:sp>
        <p:nvSpPr>
          <p:cNvPr id="3" name="Subtitle 2"/>
          <p:cNvSpPr>
            <a:spLocks noGrp="1"/>
          </p:cNvSpPr>
          <p:nvPr>
            <p:ph type="subTitle" idx="1"/>
          </p:nvPr>
        </p:nvSpPr>
        <p:spPr>
          <a:xfrm>
            <a:off x="685800" y="5703739"/>
            <a:ext cx="13258800" cy="1828721"/>
          </a:xfr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9170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31" y="2108031"/>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dirty="0"/>
              <a:t>Keep the above headline to one line of copy. This font is Arial Nova Condensed Light @ 16px. Line spacing is 1. This is example of body copy for this page, and is optional. The color of this text is r140 g140 b140, and the hex is 8C8C8C. </a:t>
            </a:r>
          </a:p>
        </p:txBody>
      </p:sp>
      <p:sp>
        <p:nvSpPr>
          <p:cNvPr id="3" name="Text Placeholder 2">
            <a:extLst>
              <a:ext uri="{FF2B5EF4-FFF2-40B4-BE49-F238E27FC236}">
                <a16:creationId xmlns:a16="http://schemas.microsoft.com/office/drawing/2014/main" id="{1139D346-BED5-7F48-8B40-610C55161B5B}"/>
              </a:ext>
            </a:extLst>
          </p:cNvPr>
          <p:cNvSpPr>
            <a:spLocks noGrp="1"/>
          </p:cNvSpPr>
          <p:nvPr>
            <p:ph type="body" sz="quarter" idx="12" hasCustomPrompt="1"/>
          </p:nvPr>
        </p:nvSpPr>
        <p:spPr>
          <a:xfrm>
            <a:off x="1050030" y="3519313"/>
            <a:ext cx="12530347" cy="2299976"/>
          </a:xfrm>
          <a:prstGeom prst="rect">
            <a:avLst/>
          </a:prstGeom>
        </p:spPr>
        <p:txBody>
          <a:bodyPr/>
          <a:lstStyle>
            <a:lvl1pPr marL="274320" indent="-274320">
              <a:lnSpc>
                <a:spcPct val="100000"/>
              </a:lnSpc>
              <a:buClr>
                <a:srgbClr val="12274C"/>
              </a:buClr>
              <a:buFont typeface="System Font Regular"/>
              <a:buChar char="●"/>
              <a:defRPr sz="1680" b="0" i="0">
                <a:latin typeface="Arial Nova Cond Light" panose="020B0306020202020204" pitchFamily="34" charset="0"/>
              </a:defRPr>
            </a:lvl1pPr>
            <a:lvl2pPr marL="822960" indent="-274320">
              <a:lnSpc>
                <a:spcPct val="100000"/>
              </a:lnSpc>
              <a:buClr>
                <a:srgbClr val="12274C"/>
              </a:buClr>
              <a:buFont typeface="System Font Regular"/>
              <a:buChar char="○"/>
              <a:defRPr sz="1680" b="0" i="0">
                <a:latin typeface="Arial Nova Cond Light" panose="020B0306020202020204" pitchFamily="34" charset="0"/>
              </a:defRPr>
            </a:lvl2pPr>
            <a:lvl3pPr marL="1371600" indent="-274320">
              <a:lnSpc>
                <a:spcPct val="100000"/>
              </a:lnSpc>
              <a:buClr>
                <a:srgbClr val="12274C"/>
              </a:buClr>
              <a:buSzPct val="110000"/>
              <a:buFont typeface=".PingFang SC Regular"/>
              <a:buChar char="・"/>
              <a:defRPr sz="1680" b="0" i="0">
                <a:latin typeface="Arial Nova Cond Light" panose="020B0306020202020204" pitchFamily="34" charset="0"/>
              </a:defRPr>
            </a:lvl3pPr>
            <a:lvl4pPr marL="1920240" indent="-274320">
              <a:lnSpc>
                <a:spcPct val="100000"/>
              </a:lnSpc>
              <a:buClr>
                <a:srgbClr val="12274C"/>
              </a:buClr>
              <a:buSzPct val="110000"/>
              <a:buFont typeface=".Lucida Grande UI Regular"/>
              <a:buChar char="▫"/>
              <a:defRPr sz="1680" b="0" i="0">
                <a:latin typeface="Arial Nova Cond Light" panose="020B0306020202020204" pitchFamily="34" charset="0"/>
              </a:defRPr>
            </a:lvl4pPr>
            <a:lvl5pPr marL="2468880" indent="-274320">
              <a:lnSpc>
                <a:spcPct val="100000"/>
              </a:lnSpc>
              <a:buClr>
                <a:srgbClr val="12274C"/>
              </a:buClr>
              <a:buSzPct val="110000"/>
              <a:buFont typeface="System Font Regular"/>
              <a:buChar char="-"/>
              <a:defRPr sz="1680" b="0" i="0">
                <a:latin typeface="Arial Nova Cond Light" panose="020B0306020202020204" pitchFamily="34" charset="0"/>
              </a:defRPr>
            </a:lvl5pPr>
          </a:lstStyle>
          <a:p>
            <a:pPr lvl="0"/>
            <a:r>
              <a:rPr lang="en-US" dirty="0"/>
              <a:t>Arial Nova Condensed Light @14px. Line spacing is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590931"/>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Arial nova condensed light @ 32px.</a:t>
            </a:r>
          </a:p>
        </p:txBody>
      </p:sp>
    </p:spTree>
    <p:extLst>
      <p:ext uri="{BB962C8B-B14F-4D97-AF65-F5344CB8AC3E}">
        <p14:creationId xmlns:p14="http://schemas.microsoft.com/office/powerpoint/2010/main" val="38550055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31" y="2108031"/>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dirty="0"/>
              <a:t>Keep the above headline to one line of copy. This font is Arial Nova Condensed Light @ 16px. Line spacing is 1. This is example of body copy for this page, and is optional. The color of this text is r140 g140 b140, and the hex is 8C8C8C. </a:t>
            </a:r>
          </a:p>
        </p:txBody>
      </p:sp>
      <p:sp>
        <p:nvSpPr>
          <p:cNvPr id="3" name="Text Placeholder 2">
            <a:extLst>
              <a:ext uri="{FF2B5EF4-FFF2-40B4-BE49-F238E27FC236}">
                <a16:creationId xmlns:a16="http://schemas.microsoft.com/office/drawing/2014/main" id="{1139D346-BED5-7F48-8B40-610C55161B5B}"/>
              </a:ext>
            </a:extLst>
          </p:cNvPr>
          <p:cNvSpPr>
            <a:spLocks noGrp="1"/>
          </p:cNvSpPr>
          <p:nvPr>
            <p:ph type="body" sz="quarter" idx="12" hasCustomPrompt="1"/>
          </p:nvPr>
        </p:nvSpPr>
        <p:spPr>
          <a:xfrm>
            <a:off x="1050030" y="3519313"/>
            <a:ext cx="12530347" cy="2299976"/>
          </a:xfrm>
          <a:prstGeom prst="rect">
            <a:avLst/>
          </a:prstGeom>
        </p:spPr>
        <p:txBody>
          <a:bodyPr/>
          <a:lstStyle>
            <a:lvl1pPr marL="274320" indent="-274320">
              <a:lnSpc>
                <a:spcPct val="100000"/>
              </a:lnSpc>
              <a:buClr>
                <a:srgbClr val="12274C"/>
              </a:buClr>
              <a:buFont typeface="System Font Regular"/>
              <a:buChar char="●"/>
              <a:defRPr sz="1680" b="0" i="0">
                <a:latin typeface="Arial Nova Cond Light" panose="020B0306020202020204" pitchFamily="34" charset="0"/>
              </a:defRPr>
            </a:lvl1pPr>
            <a:lvl2pPr marL="822960" indent="-274320">
              <a:lnSpc>
                <a:spcPct val="100000"/>
              </a:lnSpc>
              <a:buClr>
                <a:srgbClr val="12274C"/>
              </a:buClr>
              <a:buFont typeface="System Font Regular"/>
              <a:buChar char="○"/>
              <a:defRPr sz="1680" b="0" i="0">
                <a:latin typeface="Arial Nova Cond Light" panose="020B0306020202020204" pitchFamily="34" charset="0"/>
              </a:defRPr>
            </a:lvl2pPr>
            <a:lvl3pPr marL="1371600" indent="-274320">
              <a:lnSpc>
                <a:spcPct val="100000"/>
              </a:lnSpc>
              <a:buClr>
                <a:srgbClr val="12274C"/>
              </a:buClr>
              <a:buSzPct val="110000"/>
              <a:buFont typeface=".PingFang SC Regular"/>
              <a:buChar char="・"/>
              <a:defRPr sz="1680" b="0" i="0">
                <a:latin typeface="Arial Nova Cond Light" panose="020B0306020202020204" pitchFamily="34" charset="0"/>
              </a:defRPr>
            </a:lvl3pPr>
            <a:lvl4pPr marL="1920240" indent="-274320">
              <a:lnSpc>
                <a:spcPct val="100000"/>
              </a:lnSpc>
              <a:buClr>
                <a:srgbClr val="12274C"/>
              </a:buClr>
              <a:buSzPct val="110000"/>
              <a:buFont typeface=".Lucida Grande UI Regular"/>
              <a:buChar char="▫"/>
              <a:defRPr sz="1680" b="0" i="0">
                <a:latin typeface="Arial Nova Cond Light" panose="020B0306020202020204" pitchFamily="34" charset="0"/>
              </a:defRPr>
            </a:lvl4pPr>
            <a:lvl5pPr marL="2468880" indent="-274320">
              <a:lnSpc>
                <a:spcPct val="100000"/>
              </a:lnSpc>
              <a:buClr>
                <a:srgbClr val="12274C"/>
              </a:buClr>
              <a:buSzPct val="110000"/>
              <a:buFont typeface="System Font Regular"/>
              <a:buChar char="-"/>
              <a:defRPr sz="1680" b="0" i="0">
                <a:latin typeface="Arial Nova Cond Light" panose="020B0306020202020204" pitchFamily="34" charset="0"/>
              </a:defRPr>
            </a:lvl5pPr>
          </a:lstStyle>
          <a:p>
            <a:pPr lvl="0"/>
            <a:r>
              <a:rPr lang="en-US" dirty="0"/>
              <a:t>Arial Nova Condensed Light @14px. Line spacing is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Arial nova condensed light @ 32px.</a:t>
            </a:r>
          </a:p>
        </p:txBody>
      </p:sp>
    </p:spTree>
    <p:extLst>
      <p:ext uri="{BB962C8B-B14F-4D97-AF65-F5344CB8AC3E}">
        <p14:creationId xmlns:p14="http://schemas.microsoft.com/office/powerpoint/2010/main" val="2325381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31" y="2108031"/>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dirty="0"/>
              <a:t>Use this page in order to make a comparison. Can simply copy and past this layout onto other page type for color preferences. Keep this supplemental text to 2-4 lines of copy. If supplemental text is not needed, delete this text box and center comparison boxes to adjust spacing. </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Box comparison page type</a:t>
            </a:r>
          </a:p>
        </p:txBody>
      </p:sp>
      <p:sp>
        <p:nvSpPr>
          <p:cNvPr id="6" name="Text Placeholder 5">
            <a:extLst>
              <a:ext uri="{FF2B5EF4-FFF2-40B4-BE49-F238E27FC236}">
                <a16:creationId xmlns:a16="http://schemas.microsoft.com/office/drawing/2014/main" id="{C10892F7-2016-C14A-B885-7C5F0E35A148}"/>
              </a:ext>
            </a:extLst>
          </p:cNvPr>
          <p:cNvSpPr>
            <a:spLocks noGrp="1"/>
          </p:cNvSpPr>
          <p:nvPr>
            <p:ph type="body" sz="quarter" idx="13" hasCustomPrompt="1"/>
          </p:nvPr>
        </p:nvSpPr>
        <p:spPr>
          <a:xfrm>
            <a:off x="1050030" y="3566439"/>
            <a:ext cx="5934248" cy="447940"/>
          </a:xfrm>
          <a:prstGeom prst="rect">
            <a:avLst/>
          </a:prstGeom>
        </p:spPr>
        <p:txBody>
          <a:bodyPr/>
          <a:lstStyle>
            <a:lvl1pPr marL="0" indent="0" algn="l">
              <a:buNone/>
              <a:defRPr sz="2160" b="1" i="0" cap="all" baseline="0">
                <a:solidFill>
                  <a:schemeClr val="accent2"/>
                </a:solidFill>
                <a:latin typeface="Arial Nova" panose="020B0504020202020204" pitchFamily="34" charset="0"/>
              </a:defRPr>
            </a:lvl1pPr>
          </a:lstStyle>
          <a:p>
            <a:pPr lvl="0"/>
            <a:r>
              <a:rPr lang="en-US" dirty="0"/>
              <a:t>Comparison 1</a:t>
            </a:r>
          </a:p>
        </p:txBody>
      </p:sp>
      <p:sp>
        <p:nvSpPr>
          <p:cNvPr id="8" name="Text Placeholder 7">
            <a:extLst>
              <a:ext uri="{FF2B5EF4-FFF2-40B4-BE49-F238E27FC236}">
                <a16:creationId xmlns:a16="http://schemas.microsoft.com/office/drawing/2014/main" id="{F3FEE38D-4FE4-2842-9AB9-30D6F1C989A2}"/>
              </a:ext>
            </a:extLst>
          </p:cNvPr>
          <p:cNvSpPr>
            <a:spLocks noGrp="1"/>
          </p:cNvSpPr>
          <p:nvPr>
            <p:ph type="body" sz="quarter" idx="14" hasCustomPrompt="1"/>
          </p:nvPr>
        </p:nvSpPr>
        <p:spPr>
          <a:xfrm>
            <a:off x="1049023" y="4114800"/>
            <a:ext cx="5935253" cy="2804160"/>
          </a:xfrm>
          <a:prstGeom prst="rect">
            <a:avLst/>
          </a:prstGeom>
        </p:spPr>
        <p:txBody>
          <a:bodyPr/>
          <a:lstStyle>
            <a:lvl1pPr>
              <a:defRPr sz="1680" b="0" i="0">
                <a:latin typeface="Arial Nova Cond Light" panose="020B0306020202020204" pitchFamily="34" charset="0"/>
              </a:defRPr>
            </a:lvl1pPr>
            <a:lvl2pPr>
              <a:defRPr sz="1680" b="0" i="0">
                <a:latin typeface="Arial Nova Cond Light" panose="020B0306020202020204" pitchFamily="34" charset="0"/>
              </a:defRPr>
            </a:lvl2pPr>
            <a:lvl3pPr>
              <a:defRPr sz="1680" b="0" i="0">
                <a:latin typeface="Arial Nova Cond Light" panose="020B0306020202020204" pitchFamily="34" charset="0"/>
              </a:defRPr>
            </a:lvl3pPr>
            <a:lvl4pPr>
              <a:defRPr sz="1680" b="0" i="0">
                <a:latin typeface="Arial Nova Cond Light" panose="020B0306020202020204" pitchFamily="34" charset="0"/>
              </a:defRPr>
            </a:lvl4pPr>
            <a:lvl5pPr>
              <a:defRPr sz="1680" b="0" i="0">
                <a:latin typeface="Arial Nova Cond Light" panose="020B0306020202020204" pitchFamily="34" charset="0"/>
              </a:defRPr>
            </a:lvl5pPr>
          </a:lstStyle>
          <a:p>
            <a:pPr lvl="0"/>
            <a:r>
              <a:rPr lang="en-US" dirty="0"/>
              <a:t>Arial Nova Condensed Light @14px. Line spacing is 1</a:t>
            </a:r>
          </a:p>
          <a:p>
            <a:pPr lvl="0"/>
            <a:r>
              <a:rPr lang="en-US" dirty="0"/>
              <a:t>Use bullet points when making comparisons for easy reading</a:t>
            </a:r>
          </a:p>
          <a:p>
            <a:pPr lvl="0"/>
            <a:r>
              <a:rPr lang="en-US" dirty="0"/>
              <a:t>Add a divide line in between both comparison blocks to separate content</a:t>
            </a:r>
          </a:p>
        </p:txBody>
      </p:sp>
      <p:sp>
        <p:nvSpPr>
          <p:cNvPr id="13" name="Text Placeholder 5">
            <a:extLst>
              <a:ext uri="{FF2B5EF4-FFF2-40B4-BE49-F238E27FC236}">
                <a16:creationId xmlns:a16="http://schemas.microsoft.com/office/drawing/2014/main" id="{7D66BCF9-B811-0148-85E2-B6963B58FB08}"/>
              </a:ext>
            </a:extLst>
          </p:cNvPr>
          <p:cNvSpPr>
            <a:spLocks noGrp="1"/>
          </p:cNvSpPr>
          <p:nvPr>
            <p:ph type="body" sz="quarter" idx="15" hasCustomPrompt="1"/>
          </p:nvPr>
        </p:nvSpPr>
        <p:spPr>
          <a:xfrm>
            <a:off x="7645406" y="3579502"/>
            <a:ext cx="5934248" cy="447940"/>
          </a:xfrm>
          <a:prstGeom prst="rect">
            <a:avLst/>
          </a:prstGeom>
        </p:spPr>
        <p:txBody>
          <a:bodyPr/>
          <a:lstStyle>
            <a:lvl1pPr marL="0" indent="0" algn="l">
              <a:buNone/>
              <a:defRPr sz="2160" b="1" i="0" cap="all" baseline="0">
                <a:solidFill>
                  <a:schemeClr val="accent2"/>
                </a:solidFill>
                <a:latin typeface="Arial Nova" panose="020B0504020202020204" pitchFamily="34" charset="0"/>
              </a:defRPr>
            </a:lvl1pPr>
          </a:lstStyle>
          <a:p>
            <a:pPr lvl="0"/>
            <a:r>
              <a:rPr lang="en-US" dirty="0"/>
              <a:t>Comparison 1</a:t>
            </a:r>
          </a:p>
        </p:txBody>
      </p:sp>
      <p:sp>
        <p:nvSpPr>
          <p:cNvPr id="14" name="Text Placeholder 7">
            <a:extLst>
              <a:ext uri="{FF2B5EF4-FFF2-40B4-BE49-F238E27FC236}">
                <a16:creationId xmlns:a16="http://schemas.microsoft.com/office/drawing/2014/main" id="{52A53CE2-EBD2-9A41-B627-4F6F70E5F28A}"/>
              </a:ext>
            </a:extLst>
          </p:cNvPr>
          <p:cNvSpPr>
            <a:spLocks noGrp="1"/>
          </p:cNvSpPr>
          <p:nvPr>
            <p:ph type="body" sz="quarter" idx="16" hasCustomPrompt="1"/>
          </p:nvPr>
        </p:nvSpPr>
        <p:spPr>
          <a:xfrm>
            <a:off x="7644401" y="4127863"/>
            <a:ext cx="5935253" cy="2804160"/>
          </a:xfrm>
          <a:prstGeom prst="rect">
            <a:avLst/>
          </a:prstGeom>
        </p:spPr>
        <p:txBody>
          <a:bodyPr/>
          <a:lstStyle>
            <a:lvl1pPr>
              <a:defRPr sz="1680" b="0" i="0">
                <a:latin typeface="Arial Nova Cond Light" panose="020B0306020202020204" pitchFamily="34" charset="0"/>
              </a:defRPr>
            </a:lvl1pPr>
            <a:lvl2pPr>
              <a:defRPr sz="1680" b="0" i="0">
                <a:latin typeface="Arial Nova Cond Light" panose="020B0306020202020204" pitchFamily="34" charset="0"/>
              </a:defRPr>
            </a:lvl2pPr>
            <a:lvl3pPr>
              <a:defRPr sz="1680" b="0" i="0">
                <a:latin typeface="Arial Nova Cond Light" panose="020B0306020202020204" pitchFamily="34" charset="0"/>
              </a:defRPr>
            </a:lvl3pPr>
            <a:lvl4pPr>
              <a:defRPr sz="1680" b="0" i="0">
                <a:latin typeface="Arial Nova Cond Light" panose="020B0306020202020204" pitchFamily="34" charset="0"/>
              </a:defRPr>
            </a:lvl4pPr>
            <a:lvl5pPr>
              <a:defRPr sz="1680" b="0" i="0">
                <a:latin typeface="Arial Nova Cond Light" panose="020B0306020202020204" pitchFamily="34" charset="0"/>
              </a:defRPr>
            </a:lvl5pPr>
          </a:lstStyle>
          <a:p>
            <a:pPr lvl="0"/>
            <a:r>
              <a:rPr lang="en-US" dirty="0"/>
              <a:t>Arial Nova Condensed Light @14px. Line spacing is 1</a:t>
            </a:r>
          </a:p>
          <a:p>
            <a:pPr lvl="0"/>
            <a:r>
              <a:rPr lang="en-US" dirty="0"/>
              <a:t>Use bullet points when making comparisons for easy reading</a:t>
            </a:r>
          </a:p>
          <a:p>
            <a:pPr lvl="0"/>
            <a:r>
              <a:rPr lang="en-US" dirty="0"/>
              <a:t>Add a divide line in between both comparison blocks to separate content</a:t>
            </a:r>
          </a:p>
        </p:txBody>
      </p:sp>
      <p:cxnSp>
        <p:nvCxnSpPr>
          <p:cNvPr id="3" name="Straight Connector 2">
            <a:extLst>
              <a:ext uri="{FF2B5EF4-FFF2-40B4-BE49-F238E27FC236}">
                <a16:creationId xmlns:a16="http://schemas.microsoft.com/office/drawing/2014/main" id="{6297D4EE-5D6F-724A-B51A-3286DEFFA310}"/>
              </a:ext>
            </a:extLst>
          </p:cNvPr>
          <p:cNvCxnSpPr/>
          <p:nvPr/>
        </p:nvCxnSpPr>
        <p:spPr>
          <a:xfrm>
            <a:off x="7315200" y="3566431"/>
            <a:ext cx="0" cy="336559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6568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8E72F2-BAA8-8149-82A6-6D742963E845}"/>
              </a:ext>
            </a:extLst>
          </p:cNvPr>
          <p:cNvSpPr>
            <a:spLocks noGrp="1"/>
          </p:cNvSpPr>
          <p:nvPr>
            <p:ph type="body" sz="quarter" idx="12" hasCustomPrompt="1"/>
          </p:nvPr>
        </p:nvSpPr>
        <p:spPr>
          <a:xfrm>
            <a:off x="1050030" y="2108031"/>
            <a:ext cx="12530347" cy="2299976"/>
          </a:xfrm>
          <a:prstGeom prst="rect">
            <a:avLst/>
          </a:prstGeom>
        </p:spPr>
        <p:txBody>
          <a:bodyPr/>
          <a:lstStyle>
            <a:lvl1pPr marL="274320" indent="-274320">
              <a:lnSpc>
                <a:spcPct val="100000"/>
              </a:lnSpc>
              <a:buClr>
                <a:srgbClr val="12274C"/>
              </a:buClr>
              <a:buFont typeface="System Font Regular"/>
              <a:buChar char="●"/>
              <a:defRPr sz="1920" b="0" i="0">
                <a:latin typeface="Arial Nova Cond Light" panose="020B0306020202020204" pitchFamily="34" charset="0"/>
              </a:defRPr>
            </a:lvl1pPr>
            <a:lvl2pPr marL="822960" indent="-274320">
              <a:lnSpc>
                <a:spcPct val="100000"/>
              </a:lnSpc>
              <a:buClr>
                <a:srgbClr val="12274C"/>
              </a:buClr>
              <a:buFont typeface="System Font Regular"/>
              <a:buChar char="○"/>
              <a:defRPr sz="1920" b="0" i="0">
                <a:latin typeface="Arial Nova Cond Light" panose="020B0306020202020204" pitchFamily="34" charset="0"/>
              </a:defRPr>
            </a:lvl2pPr>
            <a:lvl3pPr marL="1371600" indent="-274320">
              <a:lnSpc>
                <a:spcPct val="100000"/>
              </a:lnSpc>
              <a:buClr>
                <a:srgbClr val="12274C"/>
              </a:buClr>
              <a:buSzPct val="110000"/>
              <a:buFont typeface=".PingFang SC Regular"/>
              <a:buChar char="・"/>
              <a:defRPr sz="1920" b="0" i="0">
                <a:latin typeface="Arial Nova Cond Light" panose="020B0306020202020204" pitchFamily="34" charset="0"/>
              </a:defRPr>
            </a:lvl3pPr>
            <a:lvl4pPr marL="1920240" indent="-274320">
              <a:lnSpc>
                <a:spcPct val="100000"/>
              </a:lnSpc>
              <a:buClr>
                <a:srgbClr val="12274C"/>
              </a:buClr>
              <a:buSzPct val="110000"/>
              <a:buFont typeface=".Lucida Grande UI Regular"/>
              <a:buChar char="▫"/>
              <a:defRPr sz="1920" b="0" i="0">
                <a:latin typeface="Arial Nova Cond Light" panose="020B0306020202020204" pitchFamily="34" charset="0"/>
              </a:defRPr>
            </a:lvl4pPr>
            <a:lvl5pPr marL="2468880" indent="-274320">
              <a:lnSpc>
                <a:spcPct val="100000"/>
              </a:lnSpc>
              <a:buClr>
                <a:srgbClr val="12274C"/>
              </a:buClr>
              <a:buSzPct val="110000"/>
              <a:buFont typeface="System Font Regular"/>
              <a:buChar char="-"/>
              <a:defRPr sz="1920" b="0" i="0">
                <a:latin typeface="Arial Nova Cond Light" panose="020B0306020202020204" pitchFamily="34" charset="0"/>
              </a:defRPr>
            </a:lvl5pPr>
          </a:lstStyle>
          <a:p>
            <a:pPr lvl="0"/>
            <a:r>
              <a:rPr lang="en-US" dirty="0"/>
              <a:t>Arial Nova Condensed Light @ 16px. Line spacing is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4">
            <a:extLst>
              <a:ext uri="{FF2B5EF4-FFF2-40B4-BE49-F238E27FC236}">
                <a16:creationId xmlns:a16="http://schemas.microsoft.com/office/drawing/2014/main" id="{586755BD-29BE-E741-9A0D-8CD065FC8686}"/>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Arial nova condensed light @ 32px.</a:t>
            </a:r>
          </a:p>
        </p:txBody>
      </p:sp>
    </p:spTree>
    <p:extLst>
      <p:ext uri="{BB962C8B-B14F-4D97-AF65-F5344CB8AC3E}">
        <p14:creationId xmlns:p14="http://schemas.microsoft.com/office/powerpoint/2010/main" val="8537252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Tables, Light</a:t>
            </a:r>
          </a:p>
        </p:txBody>
      </p:sp>
      <p:graphicFrame>
        <p:nvGraphicFramePr>
          <p:cNvPr id="6" name="Table 5">
            <a:extLst>
              <a:ext uri="{FF2B5EF4-FFF2-40B4-BE49-F238E27FC236}">
                <a16:creationId xmlns:a16="http://schemas.microsoft.com/office/drawing/2014/main" id="{B93CE3E7-6BDC-614D-9809-A1B32E4D6C4D}"/>
              </a:ext>
            </a:extLst>
          </p:cNvPr>
          <p:cNvGraphicFramePr>
            <a:graphicFrameLocks noGrp="1"/>
          </p:cNvGraphicFramePr>
          <p:nvPr>
            <p:extLst>
              <p:ext uri="{D42A27DB-BD31-4B8C-83A1-F6EECF244321}">
                <p14:modId xmlns:p14="http://schemas.microsoft.com/office/powerpoint/2010/main" val="2813941692"/>
              </p:ext>
            </p:extLst>
          </p:nvPr>
        </p:nvGraphicFramePr>
        <p:xfrm>
          <a:off x="911337" y="2731677"/>
          <a:ext cx="6064872" cy="3543829"/>
        </p:xfrm>
        <a:graphic>
          <a:graphicData uri="http://schemas.openxmlformats.org/drawingml/2006/table">
            <a:tbl>
              <a:tblPr firstRow="1" bandRow="1">
                <a:tableStyleId>{B301B821-A1FF-4177-AEE7-76D212191A09}</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tx1"/>
                          </a:solidFill>
                          <a:latin typeface="Arial Nova Cond Light" panose="020B0306020202020204" pitchFamily="34" charset="0"/>
                        </a:rPr>
                        <a:t>Arial Nova </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tc>
                  <a:txBody>
                    <a:bodyPr/>
                    <a:lstStyle/>
                    <a:p>
                      <a:pPr algn="ctr"/>
                      <a:r>
                        <a:rPr lang="en-US" sz="1900" b="0" i="0" dirty="0">
                          <a:solidFill>
                            <a:schemeClr val="tx1"/>
                          </a:solidFill>
                          <a:latin typeface="Arial Nova Cond Light" panose="020B0306020202020204" pitchFamily="34" charset="0"/>
                        </a:rPr>
                        <a:t>Condensed Light</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tc>
                  <a:txBody>
                    <a:bodyPr/>
                    <a:lstStyle/>
                    <a:p>
                      <a:pPr algn="ctr"/>
                      <a:r>
                        <a:rPr lang="en-US" sz="1900" b="0" i="0" dirty="0">
                          <a:solidFill>
                            <a:schemeClr val="tx1"/>
                          </a:solidFill>
                          <a:latin typeface="Arial Nova Cond Light" panose="020B0306020202020204" pitchFamily="34" charset="0"/>
                        </a:rPr>
                        <a:t>16px</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802876473"/>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455412105"/>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50599404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11952112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717297388"/>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484898824"/>
                  </a:ext>
                </a:extLst>
              </a:tr>
            </a:tbl>
          </a:graphicData>
        </a:graphic>
      </p:graphicFrame>
      <p:graphicFrame>
        <p:nvGraphicFramePr>
          <p:cNvPr id="8" name="Table 7">
            <a:extLst>
              <a:ext uri="{FF2B5EF4-FFF2-40B4-BE49-F238E27FC236}">
                <a16:creationId xmlns:a16="http://schemas.microsoft.com/office/drawing/2014/main" id="{D5928D78-168B-7E46-96C1-DD89BF038AC5}"/>
              </a:ext>
            </a:extLst>
          </p:cNvPr>
          <p:cNvGraphicFramePr>
            <a:graphicFrameLocks noGrp="1"/>
          </p:cNvGraphicFramePr>
          <p:nvPr>
            <p:extLst>
              <p:ext uri="{D42A27DB-BD31-4B8C-83A1-F6EECF244321}">
                <p14:modId xmlns:p14="http://schemas.microsoft.com/office/powerpoint/2010/main" val="435814661"/>
              </p:ext>
            </p:extLst>
          </p:nvPr>
        </p:nvGraphicFramePr>
        <p:xfrm>
          <a:off x="7654199" y="2731677"/>
          <a:ext cx="6064872" cy="3543829"/>
        </p:xfrm>
        <a:graphic>
          <a:graphicData uri="http://schemas.openxmlformats.org/drawingml/2006/table">
            <a:tbl>
              <a:tblPr firstRow="1" bandRow="1">
                <a:tableStyleId>{85BE263C-DBD7-4A20-BB59-AAB30ACAA65A}</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latin typeface="Arial Nova Cond Light" panose="020B0306020202020204" pitchFamily="34" charset="0"/>
                        </a:rPr>
                        <a:t>Arial Nova </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i="0" dirty="0">
                          <a:latin typeface="Arial Nova Cond Light" panose="020B0306020202020204" pitchFamily="34" charset="0"/>
                        </a:rPr>
                        <a:t>Condensed Light</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i="0" dirty="0">
                          <a:latin typeface="Arial Nova Cond Light" panose="020B0306020202020204" pitchFamily="34" charset="0"/>
                        </a:rPr>
                        <a:t>16px</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76473"/>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5412105"/>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05994040"/>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19521120"/>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17297388"/>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84898824"/>
                  </a:ext>
                </a:extLst>
              </a:tr>
            </a:tbl>
          </a:graphicData>
        </a:graphic>
      </p:graphicFrame>
    </p:spTree>
    <p:extLst>
      <p:ext uri="{BB962C8B-B14F-4D97-AF65-F5344CB8AC3E}">
        <p14:creationId xmlns:p14="http://schemas.microsoft.com/office/powerpoint/2010/main" val="24327282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C31593A-6FC8-9941-B32A-FD1137291FA8}"/>
              </a:ext>
            </a:extLst>
          </p:cNvPr>
          <p:cNvGraphicFramePr>
            <a:graphicFrameLocks noGrp="1"/>
          </p:cNvGraphicFramePr>
          <p:nvPr>
            <p:extLst>
              <p:ext uri="{D42A27DB-BD31-4B8C-83A1-F6EECF244321}">
                <p14:modId xmlns:p14="http://schemas.microsoft.com/office/powerpoint/2010/main" val="1821928469"/>
              </p:ext>
            </p:extLst>
          </p:nvPr>
        </p:nvGraphicFramePr>
        <p:xfrm>
          <a:off x="911337" y="2731677"/>
          <a:ext cx="6064872" cy="3543829"/>
        </p:xfrm>
        <a:graphic>
          <a:graphicData uri="http://schemas.openxmlformats.org/drawingml/2006/table">
            <a:tbl>
              <a:tblPr firstRow="1" bandRow="1">
                <a:tableStyleId>{3C2FFA5D-87B4-456A-9821-1D502468CF0F}</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tx1"/>
                          </a:solidFill>
                          <a:latin typeface="Arial Nova Cond Light" panose="020B0306020202020204" pitchFamily="34" charset="0"/>
                        </a:rPr>
                        <a:t>Arial Nova </a:t>
                      </a:r>
                    </a:p>
                  </a:txBody>
                  <a:tcPr marL="146304" marR="146304" marT="54864" marB="54864"/>
                </a:tc>
                <a:tc>
                  <a:txBody>
                    <a:bodyPr/>
                    <a:lstStyle/>
                    <a:p>
                      <a:pPr algn="ctr"/>
                      <a:r>
                        <a:rPr lang="en-US" sz="1900" b="0" i="0" dirty="0">
                          <a:solidFill>
                            <a:schemeClr val="tx1"/>
                          </a:solidFill>
                          <a:latin typeface="Arial Nova Cond Light" panose="020B0306020202020204" pitchFamily="34" charset="0"/>
                        </a:rPr>
                        <a:t>Condensed Light</a:t>
                      </a:r>
                    </a:p>
                  </a:txBody>
                  <a:tcPr marL="146304" marR="146304" marT="54864" marB="54864"/>
                </a:tc>
                <a:tc>
                  <a:txBody>
                    <a:bodyPr/>
                    <a:lstStyle/>
                    <a:p>
                      <a:pPr algn="ctr"/>
                      <a:r>
                        <a:rPr lang="en-US" sz="1900" b="0" i="0" dirty="0">
                          <a:solidFill>
                            <a:schemeClr val="tx1"/>
                          </a:solidFill>
                          <a:latin typeface="Arial Nova Cond Light" panose="020B0306020202020204" pitchFamily="34" charset="0"/>
                        </a:rPr>
                        <a:t>16px</a:t>
                      </a:r>
                    </a:p>
                  </a:txBody>
                  <a:tcPr marL="146304" marR="146304" marT="54864" marB="54864"/>
                </a:tc>
                <a:extLst>
                  <a:ext uri="{0D108BD9-81ED-4DB2-BD59-A6C34878D82A}">
                    <a16:rowId xmlns:a16="http://schemas.microsoft.com/office/drawing/2014/main" val="1802876473"/>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1455412105"/>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50599404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11952112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717297388"/>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484898824"/>
                  </a:ext>
                </a:extLst>
              </a:tr>
            </a:tbl>
          </a:graphicData>
        </a:graphic>
      </p:graphicFrame>
      <p:graphicFrame>
        <p:nvGraphicFramePr>
          <p:cNvPr id="4" name="Table 3">
            <a:extLst>
              <a:ext uri="{FF2B5EF4-FFF2-40B4-BE49-F238E27FC236}">
                <a16:creationId xmlns:a16="http://schemas.microsoft.com/office/drawing/2014/main" id="{60BEE87B-867F-3C42-BACE-656561ED8608}"/>
              </a:ext>
            </a:extLst>
          </p:cNvPr>
          <p:cNvGraphicFramePr>
            <a:graphicFrameLocks noGrp="1"/>
          </p:cNvGraphicFramePr>
          <p:nvPr>
            <p:extLst>
              <p:ext uri="{D42A27DB-BD31-4B8C-83A1-F6EECF244321}">
                <p14:modId xmlns:p14="http://schemas.microsoft.com/office/powerpoint/2010/main" val="2310875434"/>
              </p:ext>
            </p:extLst>
          </p:nvPr>
        </p:nvGraphicFramePr>
        <p:xfrm>
          <a:off x="7654199" y="2731677"/>
          <a:ext cx="6064872" cy="3543829"/>
        </p:xfrm>
        <a:graphic>
          <a:graphicData uri="http://schemas.openxmlformats.org/drawingml/2006/table">
            <a:tbl>
              <a:tblPr firstRow="1" bandRow="1">
                <a:tableStyleId>{284E427A-3D55-4303-BF80-6455036E1DE7}</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bg1"/>
                          </a:solidFill>
                          <a:latin typeface="Arial Nova Cond Light" panose="020B0306020202020204" pitchFamily="34" charset="0"/>
                        </a:rPr>
                        <a:t>Arial Nova </a:t>
                      </a:r>
                    </a:p>
                  </a:txBody>
                  <a:tcPr marL="146304" marR="146304" marT="54864" marB="54864"/>
                </a:tc>
                <a:tc>
                  <a:txBody>
                    <a:bodyPr/>
                    <a:lstStyle/>
                    <a:p>
                      <a:pPr algn="ctr"/>
                      <a:r>
                        <a:rPr lang="en-US" sz="1900" b="0" i="0" dirty="0">
                          <a:solidFill>
                            <a:schemeClr val="bg1"/>
                          </a:solidFill>
                          <a:latin typeface="Arial Nova Cond Light" panose="020B0306020202020204" pitchFamily="34" charset="0"/>
                        </a:rPr>
                        <a:t>Condensed Light</a:t>
                      </a:r>
                    </a:p>
                  </a:txBody>
                  <a:tcPr marL="146304" marR="146304" marT="54864" marB="54864"/>
                </a:tc>
                <a:tc>
                  <a:txBody>
                    <a:bodyPr/>
                    <a:lstStyle/>
                    <a:p>
                      <a:pPr algn="ctr"/>
                      <a:r>
                        <a:rPr lang="en-US" sz="1900" b="0" i="0" dirty="0">
                          <a:solidFill>
                            <a:schemeClr val="bg1"/>
                          </a:solidFill>
                          <a:latin typeface="Arial Nova Cond Light" panose="020B0306020202020204" pitchFamily="34" charset="0"/>
                        </a:rPr>
                        <a:t>16px</a:t>
                      </a:r>
                    </a:p>
                  </a:txBody>
                  <a:tcPr marL="146304" marR="146304" marT="54864" marB="54864"/>
                </a:tc>
                <a:extLst>
                  <a:ext uri="{0D108BD9-81ED-4DB2-BD59-A6C34878D82A}">
                    <a16:rowId xmlns:a16="http://schemas.microsoft.com/office/drawing/2014/main" val="1802876473"/>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1455412105"/>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505994040"/>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119521120"/>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717297388"/>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484898824"/>
                  </a:ext>
                </a:extLst>
              </a:tr>
            </a:tbl>
          </a:graphicData>
        </a:graphic>
      </p:graphicFrame>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Tables, Dark</a:t>
            </a:r>
          </a:p>
        </p:txBody>
      </p:sp>
    </p:spTree>
    <p:extLst>
      <p:ext uri="{BB962C8B-B14F-4D97-AF65-F5344CB8AC3E}">
        <p14:creationId xmlns:p14="http://schemas.microsoft.com/office/powerpoint/2010/main" val="34321094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Number Set. Scale to fit When Needed</a:t>
            </a:r>
          </a:p>
        </p:txBody>
      </p:sp>
      <p:grpSp>
        <p:nvGrpSpPr>
          <p:cNvPr id="23" name="Group 22">
            <a:extLst>
              <a:ext uri="{FF2B5EF4-FFF2-40B4-BE49-F238E27FC236}">
                <a16:creationId xmlns:a16="http://schemas.microsoft.com/office/drawing/2014/main" id="{7317CA4A-A219-FD45-B660-9D8AD128CAC0}"/>
              </a:ext>
            </a:extLst>
          </p:cNvPr>
          <p:cNvGrpSpPr/>
          <p:nvPr/>
        </p:nvGrpSpPr>
        <p:grpSpPr>
          <a:xfrm>
            <a:off x="911333" y="2188016"/>
            <a:ext cx="1074640" cy="805980"/>
            <a:chOff x="1521261" y="1823347"/>
            <a:chExt cx="671650" cy="671650"/>
          </a:xfrm>
        </p:grpSpPr>
        <p:sp>
          <p:nvSpPr>
            <p:cNvPr id="24" name="Oval 23">
              <a:extLst>
                <a:ext uri="{FF2B5EF4-FFF2-40B4-BE49-F238E27FC236}">
                  <a16:creationId xmlns:a16="http://schemas.microsoft.com/office/drawing/2014/main" id="{3DBC1BBC-3BAB-C045-B377-C2B121775432}"/>
                </a:ext>
              </a:extLst>
            </p:cNvPr>
            <p:cNvSpPr/>
            <p:nvPr/>
          </p:nvSpPr>
          <p:spPr>
            <a:xfrm>
              <a:off x="152126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25" name="Picture 24">
              <a:extLst>
                <a:ext uri="{FF2B5EF4-FFF2-40B4-BE49-F238E27FC236}">
                  <a16:creationId xmlns:a16="http://schemas.microsoft.com/office/drawing/2014/main" id="{999C289F-EE57-E740-9EC5-A99597394F91}"/>
                </a:ext>
              </a:extLst>
            </p:cNvPr>
            <p:cNvPicPr>
              <a:picLocks noChangeAspect="1"/>
            </p:cNvPicPr>
            <p:nvPr/>
          </p:nvPicPr>
          <p:blipFill>
            <a:blip r:embed="rId2"/>
            <a:stretch>
              <a:fillRect/>
            </a:stretch>
          </p:blipFill>
          <p:spPr>
            <a:xfrm>
              <a:off x="1770654" y="2019472"/>
              <a:ext cx="127000" cy="279400"/>
            </a:xfrm>
            <a:prstGeom prst="rect">
              <a:avLst/>
            </a:prstGeom>
          </p:spPr>
        </p:pic>
      </p:grpSp>
      <p:grpSp>
        <p:nvGrpSpPr>
          <p:cNvPr id="26" name="Group 25">
            <a:extLst>
              <a:ext uri="{FF2B5EF4-FFF2-40B4-BE49-F238E27FC236}">
                <a16:creationId xmlns:a16="http://schemas.microsoft.com/office/drawing/2014/main" id="{D07ECAD9-4C89-8F4C-A9DB-8DAFB22253EF}"/>
              </a:ext>
            </a:extLst>
          </p:cNvPr>
          <p:cNvGrpSpPr/>
          <p:nvPr/>
        </p:nvGrpSpPr>
        <p:grpSpPr>
          <a:xfrm>
            <a:off x="2346597" y="2188016"/>
            <a:ext cx="1074640" cy="805980"/>
            <a:chOff x="1466621" y="1823347"/>
            <a:chExt cx="671650" cy="671650"/>
          </a:xfrm>
        </p:grpSpPr>
        <p:sp>
          <p:nvSpPr>
            <p:cNvPr id="34" name="Oval 33">
              <a:extLst>
                <a:ext uri="{FF2B5EF4-FFF2-40B4-BE49-F238E27FC236}">
                  <a16:creationId xmlns:a16="http://schemas.microsoft.com/office/drawing/2014/main" id="{492682D3-50F3-A842-AD9F-12D463418DD6}"/>
                </a:ext>
              </a:extLst>
            </p:cNvPr>
            <p:cNvSpPr/>
            <p:nvPr/>
          </p:nvSpPr>
          <p:spPr>
            <a:xfrm>
              <a:off x="146662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48" name="Picture 47">
              <a:extLst>
                <a:ext uri="{FF2B5EF4-FFF2-40B4-BE49-F238E27FC236}">
                  <a16:creationId xmlns:a16="http://schemas.microsoft.com/office/drawing/2014/main" id="{AC9A15DE-73C3-CB45-9030-00DDF4F445F6}"/>
                </a:ext>
              </a:extLst>
            </p:cNvPr>
            <p:cNvPicPr>
              <a:picLocks noChangeAspect="1"/>
            </p:cNvPicPr>
            <p:nvPr/>
          </p:nvPicPr>
          <p:blipFill>
            <a:blip r:embed="rId3"/>
            <a:stretch>
              <a:fillRect/>
            </a:stretch>
          </p:blipFill>
          <p:spPr>
            <a:xfrm>
              <a:off x="1701409" y="2019472"/>
              <a:ext cx="190500" cy="279400"/>
            </a:xfrm>
            <a:prstGeom prst="rect">
              <a:avLst/>
            </a:prstGeom>
          </p:spPr>
        </p:pic>
      </p:grpSp>
      <p:grpSp>
        <p:nvGrpSpPr>
          <p:cNvPr id="49" name="Group 48">
            <a:extLst>
              <a:ext uri="{FF2B5EF4-FFF2-40B4-BE49-F238E27FC236}">
                <a16:creationId xmlns:a16="http://schemas.microsoft.com/office/drawing/2014/main" id="{106EC30D-7AF4-684B-BE8A-E67FFCE4D8AD}"/>
              </a:ext>
            </a:extLst>
          </p:cNvPr>
          <p:cNvGrpSpPr/>
          <p:nvPr/>
        </p:nvGrpSpPr>
        <p:grpSpPr>
          <a:xfrm>
            <a:off x="3791117" y="2188016"/>
            <a:ext cx="1074640" cy="805980"/>
            <a:chOff x="2369446" y="1823347"/>
            <a:chExt cx="671650" cy="671650"/>
          </a:xfrm>
        </p:grpSpPr>
        <p:sp>
          <p:nvSpPr>
            <p:cNvPr id="50" name="Oval 49">
              <a:extLst>
                <a:ext uri="{FF2B5EF4-FFF2-40B4-BE49-F238E27FC236}">
                  <a16:creationId xmlns:a16="http://schemas.microsoft.com/office/drawing/2014/main" id="{EA8CFF12-4547-B346-84BE-D7782EDC36BF}"/>
                </a:ext>
              </a:extLst>
            </p:cNvPr>
            <p:cNvSpPr/>
            <p:nvPr/>
          </p:nvSpPr>
          <p:spPr>
            <a:xfrm>
              <a:off x="2369446"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51" name="Picture 50">
              <a:extLst>
                <a:ext uri="{FF2B5EF4-FFF2-40B4-BE49-F238E27FC236}">
                  <a16:creationId xmlns:a16="http://schemas.microsoft.com/office/drawing/2014/main" id="{069023F9-4B4E-EE44-8BF4-8FCDB44EE5F0}"/>
                </a:ext>
              </a:extLst>
            </p:cNvPr>
            <p:cNvPicPr>
              <a:picLocks noChangeAspect="1"/>
            </p:cNvPicPr>
            <p:nvPr/>
          </p:nvPicPr>
          <p:blipFill>
            <a:blip r:embed="rId4"/>
            <a:stretch>
              <a:fillRect/>
            </a:stretch>
          </p:blipFill>
          <p:spPr>
            <a:xfrm>
              <a:off x="2610021" y="2019472"/>
              <a:ext cx="190500" cy="279400"/>
            </a:xfrm>
            <a:prstGeom prst="rect">
              <a:avLst/>
            </a:prstGeom>
          </p:spPr>
        </p:pic>
      </p:grpSp>
      <p:grpSp>
        <p:nvGrpSpPr>
          <p:cNvPr id="52" name="Group 51">
            <a:extLst>
              <a:ext uri="{FF2B5EF4-FFF2-40B4-BE49-F238E27FC236}">
                <a16:creationId xmlns:a16="http://schemas.microsoft.com/office/drawing/2014/main" id="{DE04093F-44B8-E648-A7D6-4F9E6D00397E}"/>
              </a:ext>
            </a:extLst>
          </p:cNvPr>
          <p:cNvGrpSpPr/>
          <p:nvPr/>
        </p:nvGrpSpPr>
        <p:grpSpPr>
          <a:xfrm>
            <a:off x="5198597" y="2188016"/>
            <a:ext cx="1074640" cy="805980"/>
            <a:chOff x="3249121" y="1823347"/>
            <a:chExt cx="671650" cy="671650"/>
          </a:xfrm>
        </p:grpSpPr>
        <p:sp>
          <p:nvSpPr>
            <p:cNvPr id="53" name="Oval 52">
              <a:extLst>
                <a:ext uri="{FF2B5EF4-FFF2-40B4-BE49-F238E27FC236}">
                  <a16:creationId xmlns:a16="http://schemas.microsoft.com/office/drawing/2014/main" id="{FDFBE4C0-B08C-E54D-87E2-95DC04E37554}"/>
                </a:ext>
              </a:extLst>
            </p:cNvPr>
            <p:cNvSpPr/>
            <p:nvPr/>
          </p:nvSpPr>
          <p:spPr>
            <a:xfrm>
              <a:off x="324912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54" name="Picture 53">
              <a:extLst>
                <a:ext uri="{FF2B5EF4-FFF2-40B4-BE49-F238E27FC236}">
                  <a16:creationId xmlns:a16="http://schemas.microsoft.com/office/drawing/2014/main" id="{31CECB7C-5E26-1242-8EE8-65A2B49BDBA8}"/>
                </a:ext>
              </a:extLst>
            </p:cNvPr>
            <p:cNvPicPr>
              <a:picLocks noChangeAspect="1"/>
            </p:cNvPicPr>
            <p:nvPr/>
          </p:nvPicPr>
          <p:blipFill>
            <a:blip r:embed="rId5"/>
            <a:stretch>
              <a:fillRect/>
            </a:stretch>
          </p:blipFill>
          <p:spPr>
            <a:xfrm>
              <a:off x="3471772" y="2019472"/>
              <a:ext cx="203200" cy="279400"/>
            </a:xfrm>
            <a:prstGeom prst="rect">
              <a:avLst/>
            </a:prstGeom>
          </p:spPr>
        </p:pic>
      </p:grpSp>
      <p:grpSp>
        <p:nvGrpSpPr>
          <p:cNvPr id="55" name="Group 54">
            <a:extLst>
              <a:ext uri="{FF2B5EF4-FFF2-40B4-BE49-F238E27FC236}">
                <a16:creationId xmlns:a16="http://schemas.microsoft.com/office/drawing/2014/main" id="{33D79A13-5711-3842-BF90-103A7ABADFAA}"/>
              </a:ext>
            </a:extLst>
          </p:cNvPr>
          <p:cNvGrpSpPr/>
          <p:nvPr/>
        </p:nvGrpSpPr>
        <p:grpSpPr>
          <a:xfrm>
            <a:off x="6643114" y="2188016"/>
            <a:ext cx="1074640" cy="805980"/>
            <a:chOff x="4151946" y="1823347"/>
            <a:chExt cx="671650" cy="671650"/>
          </a:xfrm>
        </p:grpSpPr>
        <p:sp>
          <p:nvSpPr>
            <p:cNvPr id="56" name="Oval 55">
              <a:extLst>
                <a:ext uri="{FF2B5EF4-FFF2-40B4-BE49-F238E27FC236}">
                  <a16:creationId xmlns:a16="http://schemas.microsoft.com/office/drawing/2014/main" id="{A23A8342-1A3A-3047-AE1C-ED100071A54C}"/>
                </a:ext>
              </a:extLst>
            </p:cNvPr>
            <p:cNvSpPr/>
            <p:nvPr/>
          </p:nvSpPr>
          <p:spPr>
            <a:xfrm>
              <a:off x="4151946"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57" name="Picture 56">
              <a:extLst>
                <a:ext uri="{FF2B5EF4-FFF2-40B4-BE49-F238E27FC236}">
                  <a16:creationId xmlns:a16="http://schemas.microsoft.com/office/drawing/2014/main" id="{FA59A8CE-8911-A745-9AB7-17527D82A091}"/>
                </a:ext>
              </a:extLst>
            </p:cNvPr>
            <p:cNvPicPr>
              <a:picLocks noChangeAspect="1"/>
            </p:cNvPicPr>
            <p:nvPr/>
          </p:nvPicPr>
          <p:blipFill>
            <a:blip r:embed="rId6"/>
            <a:stretch>
              <a:fillRect/>
            </a:stretch>
          </p:blipFill>
          <p:spPr>
            <a:xfrm>
              <a:off x="4392521" y="2019472"/>
              <a:ext cx="190500" cy="279400"/>
            </a:xfrm>
            <a:prstGeom prst="rect">
              <a:avLst/>
            </a:prstGeom>
          </p:spPr>
        </p:pic>
      </p:grpSp>
      <p:grpSp>
        <p:nvGrpSpPr>
          <p:cNvPr id="58" name="Group 57">
            <a:extLst>
              <a:ext uri="{FF2B5EF4-FFF2-40B4-BE49-F238E27FC236}">
                <a16:creationId xmlns:a16="http://schemas.microsoft.com/office/drawing/2014/main" id="{461534DF-62F2-3342-BF0C-094BE1A80B94}"/>
              </a:ext>
            </a:extLst>
          </p:cNvPr>
          <p:cNvGrpSpPr/>
          <p:nvPr/>
        </p:nvGrpSpPr>
        <p:grpSpPr>
          <a:xfrm>
            <a:off x="8078376" y="2188016"/>
            <a:ext cx="1074640" cy="805980"/>
            <a:chOff x="5048984" y="1823347"/>
            <a:chExt cx="671650" cy="671650"/>
          </a:xfrm>
        </p:grpSpPr>
        <p:sp>
          <p:nvSpPr>
            <p:cNvPr id="59" name="Oval 58">
              <a:extLst>
                <a:ext uri="{FF2B5EF4-FFF2-40B4-BE49-F238E27FC236}">
                  <a16:creationId xmlns:a16="http://schemas.microsoft.com/office/drawing/2014/main" id="{4FC4BEC4-FF8E-5242-9F1C-C4058E9990F7}"/>
                </a:ext>
              </a:extLst>
            </p:cNvPr>
            <p:cNvSpPr/>
            <p:nvPr/>
          </p:nvSpPr>
          <p:spPr>
            <a:xfrm>
              <a:off x="5048984"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0" name="Picture 59">
              <a:extLst>
                <a:ext uri="{FF2B5EF4-FFF2-40B4-BE49-F238E27FC236}">
                  <a16:creationId xmlns:a16="http://schemas.microsoft.com/office/drawing/2014/main" id="{113419D6-BA94-5B4C-886D-44744AE7F63B}"/>
                </a:ext>
              </a:extLst>
            </p:cNvPr>
            <p:cNvPicPr>
              <a:picLocks noChangeAspect="1"/>
            </p:cNvPicPr>
            <p:nvPr/>
          </p:nvPicPr>
          <p:blipFill>
            <a:blip r:embed="rId7"/>
            <a:stretch>
              <a:fillRect/>
            </a:stretch>
          </p:blipFill>
          <p:spPr>
            <a:xfrm>
              <a:off x="5289559" y="2022366"/>
              <a:ext cx="190500" cy="279400"/>
            </a:xfrm>
            <a:prstGeom prst="rect">
              <a:avLst/>
            </a:prstGeom>
          </p:spPr>
        </p:pic>
      </p:grpSp>
      <p:grpSp>
        <p:nvGrpSpPr>
          <p:cNvPr id="61" name="Group 60">
            <a:extLst>
              <a:ext uri="{FF2B5EF4-FFF2-40B4-BE49-F238E27FC236}">
                <a16:creationId xmlns:a16="http://schemas.microsoft.com/office/drawing/2014/main" id="{05B7B18B-4450-404D-89B1-002B7E0B504D}"/>
              </a:ext>
            </a:extLst>
          </p:cNvPr>
          <p:cNvGrpSpPr/>
          <p:nvPr/>
        </p:nvGrpSpPr>
        <p:grpSpPr>
          <a:xfrm>
            <a:off x="9541416" y="2188016"/>
            <a:ext cx="1074640" cy="805980"/>
            <a:chOff x="5963384" y="1823347"/>
            <a:chExt cx="671650" cy="671650"/>
          </a:xfrm>
        </p:grpSpPr>
        <p:sp>
          <p:nvSpPr>
            <p:cNvPr id="62" name="Oval 61">
              <a:extLst>
                <a:ext uri="{FF2B5EF4-FFF2-40B4-BE49-F238E27FC236}">
                  <a16:creationId xmlns:a16="http://schemas.microsoft.com/office/drawing/2014/main" id="{A16BDFEE-3CCF-664D-A84A-ED422F940E5C}"/>
                </a:ext>
              </a:extLst>
            </p:cNvPr>
            <p:cNvSpPr/>
            <p:nvPr/>
          </p:nvSpPr>
          <p:spPr>
            <a:xfrm>
              <a:off x="5963384"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3" name="Picture 62">
              <a:extLst>
                <a:ext uri="{FF2B5EF4-FFF2-40B4-BE49-F238E27FC236}">
                  <a16:creationId xmlns:a16="http://schemas.microsoft.com/office/drawing/2014/main" id="{793D22A6-40D5-D446-9ACC-2E997DEDCA20}"/>
                </a:ext>
              </a:extLst>
            </p:cNvPr>
            <p:cNvPicPr>
              <a:picLocks noChangeAspect="1"/>
            </p:cNvPicPr>
            <p:nvPr/>
          </p:nvPicPr>
          <p:blipFill>
            <a:blip r:embed="rId8"/>
            <a:stretch>
              <a:fillRect/>
            </a:stretch>
          </p:blipFill>
          <p:spPr>
            <a:xfrm>
              <a:off x="6216096" y="2016578"/>
              <a:ext cx="177800" cy="279400"/>
            </a:xfrm>
            <a:prstGeom prst="rect">
              <a:avLst/>
            </a:prstGeom>
          </p:spPr>
        </p:pic>
      </p:grpSp>
      <p:grpSp>
        <p:nvGrpSpPr>
          <p:cNvPr id="64" name="Group 63">
            <a:extLst>
              <a:ext uri="{FF2B5EF4-FFF2-40B4-BE49-F238E27FC236}">
                <a16:creationId xmlns:a16="http://schemas.microsoft.com/office/drawing/2014/main" id="{9DBEC8D1-A3F1-C547-B0F0-EBC1C11AD2F2}"/>
              </a:ext>
            </a:extLst>
          </p:cNvPr>
          <p:cNvGrpSpPr/>
          <p:nvPr/>
        </p:nvGrpSpPr>
        <p:grpSpPr>
          <a:xfrm>
            <a:off x="911333" y="3396413"/>
            <a:ext cx="1074640" cy="805980"/>
            <a:chOff x="569583" y="2830344"/>
            <a:chExt cx="671650" cy="671650"/>
          </a:xfrm>
        </p:grpSpPr>
        <p:sp>
          <p:nvSpPr>
            <p:cNvPr id="65" name="Oval 64">
              <a:extLst>
                <a:ext uri="{FF2B5EF4-FFF2-40B4-BE49-F238E27FC236}">
                  <a16:creationId xmlns:a16="http://schemas.microsoft.com/office/drawing/2014/main" id="{4FD16CBA-F5A0-8D44-BF50-5F093DB3197C}"/>
                </a:ext>
              </a:extLst>
            </p:cNvPr>
            <p:cNvSpPr/>
            <p:nvPr/>
          </p:nvSpPr>
          <p:spPr>
            <a:xfrm>
              <a:off x="569583"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6" name="Picture 65">
              <a:extLst>
                <a:ext uri="{FF2B5EF4-FFF2-40B4-BE49-F238E27FC236}">
                  <a16:creationId xmlns:a16="http://schemas.microsoft.com/office/drawing/2014/main" id="{835A81E6-11EE-3B4F-871A-42BD77E2E986}"/>
                </a:ext>
              </a:extLst>
            </p:cNvPr>
            <p:cNvPicPr>
              <a:picLocks noChangeAspect="1"/>
            </p:cNvPicPr>
            <p:nvPr/>
          </p:nvPicPr>
          <p:blipFill>
            <a:blip r:embed="rId9"/>
            <a:stretch>
              <a:fillRect/>
            </a:stretch>
          </p:blipFill>
          <p:spPr>
            <a:xfrm>
              <a:off x="818976" y="3026469"/>
              <a:ext cx="177800" cy="279400"/>
            </a:xfrm>
            <a:prstGeom prst="rect">
              <a:avLst/>
            </a:prstGeom>
          </p:spPr>
        </p:pic>
      </p:grpSp>
      <p:grpSp>
        <p:nvGrpSpPr>
          <p:cNvPr id="67" name="Group 66">
            <a:extLst>
              <a:ext uri="{FF2B5EF4-FFF2-40B4-BE49-F238E27FC236}">
                <a16:creationId xmlns:a16="http://schemas.microsoft.com/office/drawing/2014/main" id="{8C9F42EB-B6AA-894D-B0CD-59D3B6222E0D}"/>
              </a:ext>
            </a:extLst>
          </p:cNvPr>
          <p:cNvGrpSpPr/>
          <p:nvPr/>
        </p:nvGrpSpPr>
        <p:grpSpPr>
          <a:xfrm>
            <a:off x="2346597" y="3396413"/>
            <a:ext cx="1074640" cy="805980"/>
            <a:chOff x="1466621" y="2830344"/>
            <a:chExt cx="671650" cy="671650"/>
          </a:xfrm>
        </p:grpSpPr>
        <p:sp>
          <p:nvSpPr>
            <p:cNvPr id="68" name="Oval 67">
              <a:extLst>
                <a:ext uri="{FF2B5EF4-FFF2-40B4-BE49-F238E27FC236}">
                  <a16:creationId xmlns:a16="http://schemas.microsoft.com/office/drawing/2014/main" id="{87079BE1-641C-0B40-9752-75098A074ED4}"/>
                </a:ext>
              </a:extLst>
            </p:cNvPr>
            <p:cNvSpPr/>
            <p:nvPr/>
          </p:nvSpPr>
          <p:spPr>
            <a:xfrm>
              <a:off x="1466621"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9" name="Picture 68">
              <a:extLst>
                <a:ext uri="{FF2B5EF4-FFF2-40B4-BE49-F238E27FC236}">
                  <a16:creationId xmlns:a16="http://schemas.microsoft.com/office/drawing/2014/main" id="{DC4287BD-7AB7-CD46-A5A2-3FF5657E8600}"/>
                </a:ext>
              </a:extLst>
            </p:cNvPr>
            <p:cNvPicPr>
              <a:picLocks noChangeAspect="1"/>
            </p:cNvPicPr>
            <p:nvPr/>
          </p:nvPicPr>
          <p:blipFill>
            <a:blip r:embed="rId10"/>
            <a:stretch>
              <a:fillRect/>
            </a:stretch>
          </p:blipFill>
          <p:spPr>
            <a:xfrm>
              <a:off x="1704338" y="3026469"/>
              <a:ext cx="190500" cy="279400"/>
            </a:xfrm>
            <a:prstGeom prst="rect">
              <a:avLst/>
            </a:prstGeom>
          </p:spPr>
        </p:pic>
      </p:grpSp>
      <p:grpSp>
        <p:nvGrpSpPr>
          <p:cNvPr id="70" name="Group 69">
            <a:extLst>
              <a:ext uri="{FF2B5EF4-FFF2-40B4-BE49-F238E27FC236}">
                <a16:creationId xmlns:a16="http://schemas.microsoft.com/office/drawing/2014/main" id="{8E63C513-EF82-E24F-8044-74DB19D3A202}"/>
              </a:ext>
            </a:extLst>
          </p:cNvPr>
          <p:cNvGrpSpPr/>
          <p:nvPr/>
        </p:nvGrpSpPr>
        <p:grpSpPr>
          <a:xfrm>
            <a:off x="3791117" y="3396413"/>
            <a:ext cx="1074640" cy="805980"/>
            <a:chOff x="2369446" y="2830344"/>
            <a:chExt cx="671650" cy="671650"/>
          </a:xfrm>
        </p:grpSpPr>
        <p:sp>
          <p:nvSpPr>
            <p:cNvPr id="71" name="Oval 70">
              <a:extLst>
                <a:ext uri="{FF2B5EF4-FFF2-40B4-BE49-F238E27FC236}">
                  <a16:creationId xmlns:a16="http://schemas.microsoft.com/office/drawing/2014/main" id="{4D623A40-C14B-954A-B8CE-705C2321C5B6}"/>
                </a:ext>
              </a:extLst>
            </p:cNvPr>
            <p:cNvSpPr/>
            <p:nvPr/>
          </p:nvSpPr>
          <p:spPr>
            <a:xfrm>
              <a:off x="2369446"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72" name="Picture 71">
              <a:extLst>
                <a:ext uri="{FF2B5EF4-FFF2-40B4-BE49-F238E27FC236}">
                  <a16:creationId xmlns:a16="http://schemas.microsoft.com/office/drawing/2014/main" id="{A0AA1636-1F29-5D4C-A050-222266ED61E0}"/>
                </a:ext>
              </a:extLst>
            </p:cNvPr>
            <p:cNvPicPr>
              <a:picLocks noChangeAspect="1"/>
            </p:cNvPicPr>
            <p:nvPr/>
          </p:nvPicPr>
          <p:blipFill>
            <a:blip r:embed="rId11"/>
            <a:stretch>
              <a:fillRect/>
            </a:stretch>
          </p:blipFill>
          <p:spPr>
            <a:xfrm>
              <a:off x="2625026" y="3026469"/>
              <a:ext cx="177800" cy="279400"/>
            </a:xfrm>
            <a:prstGeom prst="rect">
              <a:avLst/>
            </a:prstGeom>
          </p:spPr>
        </p:pic>
      </p:grpSp>
      <p:grpSp>
        <p:nvGrpSpPr>
          <p:cNvPr id="73" name="Group 72">
            <a:extLst>
              <a:ext uri="{FF2B5EF4-FFF2-40B4-BE49-F238E27FC236}">
                <a16:creationId xmlns:a16="http://schemas.microsoft.com/office/drawing/2014/main" id="{B67ED33F-3F2B-DB42-B2B5-74EDB84DAEDC}"/>
              </a:ext>
            </a:extLst>
          </p:cNvPr>
          <p:cNvGrpSpPr/>
          <p:nvPr/>
        </p:nvGrpSpPr>
        <p:grpSpPr>
          <a:xfrm>
            <a:off x="911333" y="5089712"/>
            <a:ext cx="1074640" cy="805980"/>
            <a:chOff x="569583" y="4241427"/>
            <a:chExt cx="671650" cy="671650"/>
          </a:xfrm>
        </p:grpSpPr>
        <p:sp>
          <p:nvSpPr>
            <p:cNvPr id="74" name="Oval 73">
              <a:extLst>
                <a:ext uri="{FF2B5EF4-FFF2-40B4-BE49-F238E27FC236}">
                  <a16:creationId xmlns:a16="http://schemas.microsoft.com/office/drawing/2014/main" id="{9568BFE0-E826-794A-A04E-BB610BB32B61}"/>
                </a:ext>
              </a:extLst>
            </p:cNvPr>
            <p:cNvSpPr/>
            <p:nvPr/>
          </p:nvSpPr>
          <p:spPr>
            <a:xfrm>
              <a:off x="569583"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75" name="Picture 74">
              <a:extLst>
                <a:ext uri="{FF2B5EF4-FFF2-40B4-BE49-F238E27FC236}">
                  <a16:creationId xmlns:a16="http://schemas.microsoft.com/office/drawing/2014/main" id="{61B1216F-69A3-164F-8C9B-47CA1583582B}"/>
                </a:ext>
              </a:extLst>
            </p:cNvPr>
            <p:cNvPicPr>
              <a:picLocks noChangeAspect="1"/>
            </p:cNvPicPr>
            <p:nvPr/>
          </p:nvPicPr>
          <p:blipFill>
            <a:blip r:embed="rId12"/>
            <a:stretch>
              <a:fillRect/>
            </a:stretch>
          </p:blipFill>
          <p:spPr>
            <a:xfrm>
              <a:off x="818976" y="4437552"/>
              <a:ext cx="127000" cy="279400"/>
            </a:xfrm>
            <a:prstGeom prst="rect">
              <a:avLst/>
            </a:prstGeom>
          </p:spPr>
        </p:pic>
      </p:grpSp>
      <p:grpSp>
        <p:nvGrpSpPr>
          <p:cNvPr id="76" name="Group 75">
            <a:extLst>
              <a:ext uri="{FF2B5EF4-FFF2-40B4-BE49-F238E27FC236}">
                <a16:creationId xmlns:a16="http://schemas.microsoft.com/office/drawing/2014/main" id="{3C7F96A1-A0D0-B64D-897A-4E02C6501682}"/>
              </a:ext>
            </a:extLst>
          </p:cNvPr>
          <p:cNvGrpSpPr/>
          <p:nvPr/>
        </p:nvGrpSpPr>
        <p:grpSpPr>
          <a:xfrm>
            <a:off x="3791117" y="6298109"/>
            <a:ext cx="1074640" cy="805980"/>
            <a:chOff x="2369446" y="5248424"/>
            <a:chExt cx="671650" cy="671650"/>
          </a:xfrm>
        </p:grpSpPr>
        <p:sp>
          <p:nvSpPr>
            <p:cNvPr id="77" name="Oval 76">
              <a:extLst>
                <a:ext uri="{FF2B5EF4-FFF2-40B4-BE49-F238E27FC236}">
                  <a16:creationId xmlns:a16="http://schemas.microsoft.com/office/drawing/2014/main" id="{FDB1CED1-837D-0F43-9761-58F676DFC945}"/>
                </a:ext>
              </a:extLst>
            </p:cNvPr>
            <p:cNvSpPr/>
            <p:nvPr/>
          </p:nvSpPr>
          <p:spPr>
            <a:xfrm>
              <a:off x="2369446"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78" name="Picture 77">
              <a:extLst>
                <a:ext uri="{FF2B5EF4-FFF2-40B4-BE49-F238E27FC236}">
                  <a16:creationId xmlns:a16="http://schemas.microsoft.com/office/drawing/2014/main" id="{F2369E8E-CBA2-9346-BCA1-C37B1E606C02}"/>
                </a:ext>
              </a:extLst>
            </p:cNvPr>
            <p:cNvPicPr>
              <a:picLocks noChangeAspect="1"/>
            </p:cNvPicPr>
            <p:nvPr/>
          </p:nvPicPr>
          <p:blipFill>
            <a:blip r:embed="rId13"/>
            <a:stretch>
              <a:fillRect/>
            </a:stretch>
          </p:blipFill>
          <p:spPr>
            <a:xfrm>
              <a:off x="2625026" y="5444549"/>
              <a:ext cx="177800" cy="279400"/>
            </a:xfrm>
            <a:prstGeom prst="rect">
              <a:avLst/>
            </a:prstGeom>
          </p:spPr>
        </p:pic>
      </p:grpSp>
      <p:grpSp>
        <p:nvGrpSpPr>
          <p:cNvPr id="79" name="Group 78">
            <a:extLst>
              <a:ext uri="{FF2B5EF4-FFF2-40B4-BE49-F238E27FC236}">
                <a16:creationId xmlns:a16="http://schemas.microsoft.com/office/drawing/2014/main" id="{5279FB1D-EC03-7D40-A816-30506C75E87A}"/>
              </a:ext>
            </a:extLst>
          </p:cNvPr>
          <p:cNvGrpSpPr/>
          <p:nvPr/>
        </p:nvGrpSpPr>
        <p:grpSpPr>
          <a:xfrm>
            <a:off x="2346597" y="5089712"/>
            <a:ext cx="1074640" cy="805980"/>
            <a:chOff x="1466621" y="4241427"/>
            <a:chExt cx="671650" cy="671650"/>
          </a:xfrm>
        </p:grpSpPr>
        <p:sp>
          <p:nvSpPr>
            <p:cNvPr id="80" name="Oval 79">
              <a:extLst>
                <a:ext uri="{FF2B5EF4-FFF2-40B4-BE49-F238E27FC236}">
                  <a16:creationId xmlns:a16="http://schemas.microsoft.com/office/drawing/2014/main" id="{6B3A3EFE-1579-424A-B1CF-8F09A14A770E}"/>
                </a:ext>
              </a:extLst>
            </p:cNvPr>
            <p:cNvSpPr/>
            <p:nvPr/>
          </p:nvSpPr>
          <p:spPr>
            <a:xfrm>
              <a:off x="1466621"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1" name="Picture 80">
              <a:extLst>
                <a:ext uri="{FF2B5EF4-FFF2-40B4-BE49-F238E27FC236}">
                  <a16:creationId xmlns:a16="http://schemas.microsoft.com/office/drawing/2014/main" id="{A9EE1C31-0E57-0A40-A6A6-CF146D2D25EE}"/>
                </a:ext>
              </a:extLst>
            </p:cNvPr>
            <p:cNvPicPr>
              <a:picLocks noChangeAspect="1"/>
            </p:cNvPicPr>
            <p:nvPr/>
          </p:nvPicPr>
          <p:blipFill>
            <a:blip r:embed="rId14"/>
            <a:stretch>
              <a:fillRect/>
            </a:stretch>
          </p:blipFill>
          <p:spPr>
            <a:xfrm>
              <a:off x="1696246" y="4437552"/>
              <a:ext cx="190500" cy="279400"/>
            </a:xfrm>
            <a:prstGeom prst="rect">
              <a:avLst/>
            </a:prstGeom>
          </p:spPr>
        </p:pic>
      </p:grpSp>
      <p:grpSp>
        <p:nvGrpSpPr>
          <p:cNvPr id="82" name="Group 81">
            <a:extLst>
              <a:ext uri="{FF2B5EF4-FFF2-40B4-BE49-F238E27FC236}">
                <a16:creationId xmlns:a16="http://schemas.microsoft.com/office/drawing/2014/main" id="{4D2E7DF7-9C4A-5444-B601-306D0AAB761A}"/>
              </a:ext>
            </a:extLst>
          </p:cNvPr>
          <p:cNvGrpSpPr/>
          <p:nvPr/>
        </p:nvGrpSpPr>
        <p:grpSpPr>
          <a:xfrm>
            <a:off x="3791117" y="5089712"/>
            <a:ext cx="1074640" cy="805980"/>
            <a:chOff x="2369446" y="4241427"/>
            <a:chExt cx="671650" cy="671650"/>
          </a:xfrm>
        </p:grpSpPr>
        <p:sp>
          <p:nvSpPr>
            <p:cNvPr id="83" name="Oval 82">
              <a:extLst>
                <a:ext uri="{FF2B5EF4-FFF2-40B4-BE49-F238E27FC236}">
                  <a16:creationId xmlns:a16="http://schemas.microsoft.com/office/drawing/2014/main" id="{2F31E01D-94F7-F24A-9927-31CC36E31459}"/>
                </a:ext>
              </a:extLst>
            </p:cNvPr>
            <p:cNvSpPr/>
            <p:nvPr/>
          </p:nvSpPr>
          <p:spPr>
            <a:xfrm>
              <a:off x="2369446"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4" name="Picture 83">
              <a:extLst>
                <a:ext uri="{FF2B5EF4-FFF2-40B4-BE49-F238E27FC236}">
                  <a16:creationId xmlns:a16="http://schemas.microsoft.com/office/drawing/2014/main" id="{E3E96F77-E1FE-F64B-B121-0A06D5C53A7A}"/>
                </a:ext>
              </a:extLst>
            </p:cNvPr>
            <p:cNvPicPr>
              <a:picLocks noChangeAspect="1"/>
            </p:cNvPicPr>
            <p:nvPr/>
          </p:nvPicPr>
          <p:blipFill>
            <a:blip r:embed="rId15"/>
            <a:stretch>
              <a:fillRect/>
            </a:stretch>
          </p:blipFill>
          <p:spPr>
            <a:xfrm>
              <a:off x="2610021" y="4437552"/>
              <a:ext cx="190500" cy="279400"/>
            </a:xfrm>
            <a:prstGeom prst="rect">
              <a:avLst/>
            </a:prstGeom>
          </p:spPr>
        </p:pic>
      </p:grpSp>
      <p:grpSp>
        <p:nvGrpSpPr>
          <p:cNvPr id="85" name="Group 84">
            <a:extLst>
              <a:ext uri="{FF2B5EF4-FFF2-40B4-BE49-F238E27FC236}">
                <a16:creationId xmlns:a16="http://schemas.microsoft.com/office/drawing/2014/main" id="{DE20DDBE-0B29-2F45-B65D-6E273F53816D}"/>
              </a:ext>
            </a:extLst>
          </p:cNvPr>
          <p:cNvGrpSpPr/>
          <p:nvPr/>
        </p:nvGrpSpPr>
        <p:grpSpPr>
          <a:xfrm>
            <a:off x="5198597" y="5089712"/>
            <a:ext cx="1074640" cy="805980"/>
            <a:chOff x="3249121" y="4241427"/>
            <a:chExt cx="671650" cy="671650"/>
          </a:xfrm>
        </p:grpSpPr>
        <p:sp>
          <p:nvSpPr>
            <p:cNvPr id="86" name="Oval 85">
              <a:extLst>
                <a:ext uri="{FF2B5EF4-FFF2-40B4-BE49-F238E27FC236}">
                  <a16:creationId xmlns:a16="http://schemas.microsoft.com/office/drawing/2014/main" id="{B4DE387B-6528-F449-BBB2-D4ACFB27B738}"/>
                </a:ext>
              </a:extLst>
            </p:cNvPr>
            <p:cNvSpPr/>
            <p:nvPr/>
          </p:nvSpPr>
          <p:spPr>
            <a:xfrm>
              <a:off x="3249121"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7" name="Picture 86">
              <a:extLst>
                <a:ext uri="{FF2B5EF4-FFF2-40B4-BE49-F238E27FC236}">
                  <a16:creationId xmlns:a16="http://schemas.microsoft.com/office/drawing/2014/main" id="{C24B80B3-D78A-D84D-A02C-4C7046BF31EC}"/>
                </a:ext>
              </a:extLst>
            </p:cNvPr>
            <p:cNvPicPr>
              <a:picLocks noChangeAspect="1"/>
            </p:cNvPicPr>
            <p:nvPr/>
          </p:nvPicPr>
          <p:blipFill>
            <a:blip r:embed="rId16"/>
            <a:stretch>
              <a:fillRect/>
            </a:stretch>
          </p:blipFill>
          <p:spPr>
            <a:xfrm>
              <a:off x="3471772" y="4443621"/>
              <a:ext cx="203200" cy="279400"/>
            </a:xfrm>
            <a:prstGeom prst="rect">
              <a:avLst/>
            </a:prstGeom>
          </p:spPr>
        </p:pic>
      </p:grpSp>
      <p:grpSp>
        <p:nvGrpSpPr>
          <p:cNvPr id="88" name="Group 87">
            <a:extLst>
              <a:ext uri="{FF2B5EF4-FFF2-40B4-BE49-F238E27FC236}">
                <a16:creationId xmlns:a16="http://schemas.microsoft.com/office/drawing/2014/main" id="{B5FD792F-BBB3-B745-ACC0-B5C1966F7951}"/>
              </a:ext>
            </a:extLst>
          </p:cNvPr>
          <p:cNvGrpSpPr/>
          <p:nvPr/>
        </p:nvGrpSpPr>
        <p:grpSpPr>
          <a:xfrm>
            <a:off x="6643114" y="5089712"/>
            <a:ext cx="1074640" cy="805980"/>
            <a:chOff x="4151946" y="4241427"/>
            <a:chExt cx="671650" cy="671650"/>
          </a:xfrm>
        </p:grpSpPr>
        <p:sp>
          <p:nvSpPr>
            <p:cNvPr id="89" name="Oval 88">
              <a:extLst>
                <a:ext uri="{FF2B5EF4-FFF2-40B4-BE49-F238E27FC236}">
                  <a16:creationId xmlns:a16="http://schemas.microsoft.com/office/drawing/2014/main" id="{ACD6098A-182F-4F46-BF58-BBC7E27329B6}"/>
                </a:ext>
              </a:extLst>
            </p:cNvPr>
            <p:cNvSpPr/>
            <p:nvPr/>
          </p:nvSpPr>
          <p:spPr>
            <a:xfrm>
              <a:off x="4151946"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0" name="Picture 89">
              <a:extLst>
                <a:ext uri="{FF2B5EF4-FFF2-40B4-BE49-F238E27FC236}">
                  <a16:creationId xmlns:a16="http://schemas.microsoft.com/office/drawing/2014/main" id="{4A73874B-5F42-2541-BD6F-4C625E43E272}"/>
                </a:ext>
              </a:extLst>
            </p:cNvPr>
            <p:cNvPicPr>
              <a:picLocks noChangeAspect="1"/>
            </p:cNvPicPr>
            <p:nvPr/>
          </p:nvPicPr>
          <p:blipFill>
            <a:blip r:embed="rId17"/>
            <a:stretch>
              <a:fillRect/>
            </a:stretch>
          </p:blipFill>
          <p:spPr>
            <a:xfrm>
              <a:off x="4392521" y="4437552"/>
              <a:ext cx="190500" cy="279400"/>
            </a:xfrm>
            <a:prstGeom prst="rect">
              <a:avLst/>
            </a:prstGeom>
          </p:spPr>
        </p:pic>
      </p:grpSp>
      <p:grpSp>
        <p:nvGrpSpPr>
          <p:cNvPr id="91" name="Group 90">
            <a:extLst>
              <a:ext uri="{FF2B5EF4-FFF2-40B4-BE49-F238E27FC236}">
                <a16:creationId xmlns:a16="http://schemas.microsoft.com/office/drawing/2014/main" id="{D7A7ADD3-4D9B-F541-B5E3-A5D49A8745FF}"/>
              </a:ext>
            </a:extLst>
          </p:cNvPr>
          <p:cNvGrpSpPr/>
          <p:nvPr/>
        </p:nvGrpSpPr>
        <p:grpSpPr>
          <a:xfrm>
            <a:off x="8078376" y="5089712"/>
            <a:ext cx="1074640" cy="805980"/>
            <a:chOff x="5048984" y="4241427"/>
            <a:chExt cx="671650" cy="671650"/>
          </a:xfrm>
        </p:grpSpPr>
        <p:sp>
          <p:nvSpPr>
            <p:cNvPr id="92" name="Oval 91">
              <a:extLst>
                <a:ext uri="{FF2B5EF4-FFF2-40B4-BE49-F238E27FC236}">
                  <a16:creationId xmlns:a16="http://schemas.microsoft.com/office/drawing/2014/main" id="{E9B0B1AE-FC0E-5445-9E27-A7BD18B87BF5}"/>
                </a:ext>
              </a:extLst>
            </p:cNvPr>
            <p:cNvSpPr/>
            <p:nvPr/>
          </p:nvSpPr>
          <p:spPr>
            <a:xfrm>
              <a:off x="5048984"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3" name="Picture 92">
              <a:extLst>
                <a:ext uri="{FF2B5EF4-FFF2-40B4-BE49-F238E27FC236}">
                  <a16:creationId xmlns:a16="http://schemas.microsoft.com/office/drawing/2014/main" id="{887D6EAB-1B66-7B48-A3E9-A47EF985CDD6}"/>
                </a:ext>
              </a:extLst>
            </p:cNvPr>
            <p:cNvPicPr>
              <a:picLocks noChangeAspect="1"/>
            </p:cNvPicPr>
            <p:nvPr/>
          </p:nvPicPr>
          <p:blipFill>
            <a:blip r:embed="rId18"/>
            <a:stretch>
              <a:fillRect/>
            </a:stretch>
          </p:blipFill>
          <p:spPr>
            <a:xfrm>
              <a:off x="5289559" y="4437552"/>
              <a:ext cx="190500" cy="279400"/>
            </a:xfrm>
            <a:prstGeom prst="rect">
              <a:avLst/>
            </a:prstGeom>
          </p:spPr>
        </p:pic>
      </p:grpSp>
      <p:grpSp>
        <p:nvGrpSpPr>
          <p:cNvPr id="94" name="Group 93">
            <a:extLst>
              <a:ext uri="{FF2B5EF4-FFF2-40B4-BE49-F238E27FC236}">
                <a16:creationId xmlns:a16="http://schemas.microsoft.com/office/drawing/2014/main" id="{60A04941-8F6F-2B42-8D99-8E9BC16E5A6B}"/>
              </a:ext>
            </a:extLst>
          </p:cNvPr>
          <p:cNvGrpSpPr/>
          <p:nvPr/>
        </p:nvGrpSpPr>
        <p:grpSpPr>
          <a:xfrm>
            <a:off x="9541416" y="5089712"/>
            <a:ext cx="1074640" cy="805980"/>
            <a:chOff x="5963384" y="4241427"/>
            <a:chExt cx="671650" cy="671650"/>
          </a:xfrm>
        </p:grpSpPr>
        <p:sp>
          <p:nvSpPr>
            <p:cNvPr id="95" name="Oval 94">
              <a:extLst>
                <a:ext uri="{FF2B5EF4-FFF2-40B4-BE49-F238E27FC236}">
                  <a16:creationId xmlns:a16="http://schemas.microsoft.com/office/drawing/2014/main" id="{C7F66889-BEF9-FF4D-B8A9-D83D3CEC7BAA}"/>
                </a:ext>
              </a:extLst>
            </p:cNvPr>
            <p:cNvSpPr/>
            <p:nvPr/>
          </p:nvSpPr>
          <p:spPr>
            <a:xfrm>
              <a:off x="5963384"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6" name="Picture 95">
              <a:extLst>
                <a:ext uri="{FF2B5EF4-FFF2-40B4-BE49-F238E27FC236}">
                  <a16:creationId xmlns:a16="http://schemas.microsoft.com/office/drawing/2014/main" id="{22571D9B-AA46-6D43-ADD2-14B566C12C4B}"/>
                </a:ext>
              </a:extLst>
            </p:cNvPr>
            <p:cNvPicPr>
              <a:picLocks noChangeAspect="1"/>
            </p:cNvPicPr>
            <p:nvPr/>
          </p:nvPicPr>
          <p:blipFill>
            <a:blip r:embed="rId19"/>
            <a:stretch>
              <a:fillRect/>
            </a:stretch>
          </p:blipFill>
          <p:spPr>
            <a:xfrm>
              <a:off x="6216096" y="4437552"/>
              <a:ext cx="177800" cy="279400"/>
            </a:xfrm>
            <a:prstGeom prst="rect">
              <a:avLst/>
            </a:prstGeom>
          </p:spPr>
        </p:pic>
      </p:grpSp>
      <p:grpSp>
        <p:nvGrpSpPr>
          <p:cNvPr id="97" name="Group 96">
            <a:extLst>
              <a:ext uri="{FF2B5EF4-FFF2-40B4-BE49-F238E27FC236}">
                <a16:creationId xmlns:a16="http://schemas.microsoft.com/office/drawing/2014/main" id="{97871E65-1E86-E441-904B-0BF5A83308A3}"/>
              </a:ext>
            </a:extLst>
          </p:cNvPr>
          <p:cNvGrpSpPr/>
          <p:nvPr/>
        </p:nvGrpSpPr>
        <p:grpSpPr>
          <a:xfrm>
            <a:off x="911333" y="6298109"/>
            <a:ext cx="1074640" cy="805980"/>
            <a:chOff x="569583" y="5248424"/>
            <a:chExt cx="671650" cy="671650"/>
          </a:xfrm>
        </p:grpSpPr>
        <p:sp>
          <p:nvSpPr>
            <p:cNvPr id="98" name="Oval 97">
              <a:extLst>
                <a:ext uri="{FF2B5EF4-FFF2-40B4-BE49-F238E27FC236}">
                  <a16:creationId xmlns:a16="http://schemas.microsoft.com/office/drawing/2014/main" id="{7D6927E8-D8D8-444A-91B6-10938A5B05B0}"/>
                </a:ext>
              </a:extLst>
            </p:cNvPr>
            <p:cNvSpPr/>
            <p:nvPr/>
          </p:nvSpPr>
          <p:spPr>
            <a:xfrm>
              <a:off x="569583"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9" name="Picture 98">
              <a:extLst>
                <a:ext uri="{FF2B5EF4-FFF2-40B4-BE49-F238E27FC236}">
                  <a16:creationId xmlns:a16="http://schemas.microsoft.com/office/drawing/2014/main" id="{B2DF6962-AAB8-354E-8FF6-790BFCBE0958}"/>
                </a:ext>
              </a:extLst>
            </p:cNvPr>
            <p:cNvPicPr>
              <a:picLocks noChangeAspect="1"/>
            </p:cNvPicPr>
            <p:nvPr/>
          </p:nvPicPr>
          <p:blipFill>
            <a:blip r:embed="rId20"/>
            <a:stretch>
              <a:fillRect/>
            </a:stretch>
          </p:blipFill>
          <p:spPr>
            <a:xfrm>
              <a:off x="816508" y="5444549"/>
              <a:ext cx="177800" cy="279400"/>
            </a:xfrm>
            <a:prstGeom prst="rect">
              <a:avLst/>
            </a:prstGeom>
          </p:spPr>
        </p:pic>
      </p:grpSp>
      <p:grpSp>
        <p:nvGrpSpPr>
          <p:cNvPr id="100" name="Group 99">
            <a:extLst>
              <a:ext uri="{FF2B5EF4-FFF2-40B4-BE49-F238E27FC236}">
                <a16:creationId xmlns:a16="http://schemas.microsoft.com/office/drawing/2014/main" id="{DC7428D3-E909-3749-BB9B-5D12C08AB1FF}"/>
              </a:ext>
            </a:extLst>
          </p:cNvPr>
          <p:cNvGrpSpPr/>
          <p:nvPr/>
        </p:nvGrpSpPr>
        <p:grpSpPr>
          <a:xfrm>
            <a:off x="2346597" y="6298109"/>
            <a:ext cx="1074640" cy="805980"/>
            <a:chOff x="1466621" y="5248424"/>
            <a:chExt cx="671650" cy="671650"/>
          </a:xfrm>
        </p:grpSpPr>
        <p:sp>
          <p:nvSpPr>
            <p:cNvPr id="101" name="Oval 100">
              <a:extLst>
                <a:ext uri="{FF2B5EF4-FFF2-40B4-BE49-F238E27FC236}">
                  <a16:creationId xmlns:a16="http://schemas.microsoft.com/office/drawing/2014/main" id="{A818D4EE-2102-E349-8963-4D0258C674EA}"/>
                </a:ext>
              </a:extLst>
            </p:cNvPr>
            <p:cNvSpPr/>
            <p:nvPr/>
          </p:nvSpPr>
          <p:spPr>
            <a:xfrm>
              <a:off x="1466621"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2" name="Picture 101">
              <a:extLst>
                <a:ext uri="{FF2B5EF4-FFF2-40B4-BE49-F238E27FC236}">
                  <a16:creationId xmlns:a16="http://schemas.microsoft.com/office/drawing/2014/main" id="{4D2740BF-1AD5-6341-9F8F-458CA3A65A33}"/>
                </a:ext>
              </a:extLst>
            </p:cNvPr>
            <p:cNvPicPr>
              <a:picLocks noChangeAspect="1"/>
            </p:cNvPicPr>
            <p:nvPr/>
          </p:nvPicPr>
          <p:blipFill>
            <a:blip r:embed="rId21"/>
            <a:stretch>
              <a:fillRect/>
            </a:stretch>
          </p:blipFill>
          <p:spPr>
            <a:xfrm>
              <a:off x="1704338" y="5444549"/>
              <a:ext cx="190500" cy="279400"/>
            </a:xfrm>
            <a:prstGeom prst="rect">
              <a:avLst/>
            </a:prstGeom>
          </p:spPr>
        </p:pic>
      </p:grpSp>
    </p:spTree>
    <p:extLst>
      <p:ext uri="{BB962C8B-B14F-4D97-AF65-F5344CB8AC3E}">
        <p14:creationId xmlns:p14="http://schemas.microsoft.com/office/powerpoint/2010/main" val="51569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sub magenta">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726440" y="4712532"/>
            <a:ext cx="13177520" cy="1777366"/>
          </a:xfrm>
          <a:prstGeom prst="rect">
            <a:avLst/>
          </a:prstGeom>
        </p:spPr>
        <p:txBody>
          <a:bodyPr/>
          <a:lstStyle>
            <a:lvl1pPr marL="0" indent="0">
              <a:spcBef>
                <a:spcPts val="0"/>
              </a:spcBef>
              <a:buNone/>
              <a:defRPr sz="350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726440" y="1839560"/>
            <a:ext cx="13177520" cy="2475973"/>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Chart Examples</a:t>
            </a:r>
          </a:p>
        </p:txBody>
      </p:sp>
      <p:graphicFrame>
        <p:nvGraphicFramePr>
          <p:cNvPr id="6" name="Chart 5">
            <a:extLst>
              <a:ext uri="{FF2B5EF4-FFF2-40B4-BE49-F238E27FC236}">
                <a16:creationId xmlns:a16="http://schemas.microsoft.com/office/drawing/2014/main" id="{C8C4E2AC-7A48-1948-95F6-6A24BF149DFC}"/>
              </a:ext>
            </a:extLst>
          </p:cNvPr>
          <p:cNvGraphicFramePr/>
          <p:nvPr>
            <p:extLst>
              <p:ext uri="{D42A27DB-BD31-4B8C-83A1-F6EECF244321}">
                <p14:modId xmlns:p14="http://schemas.microsoft.com/office/powerpoint/2010/main" val="1521213016"/>
              </p:ext>
            </p:extLst>
          </p:nvPr>
        </p:nvGraphicFramePr>
        <p:xfrm>
          <a:off x="2438400" y="2131370"/>
          <a:ext cx="9753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82244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Chart Examples</a:t>
            </a:r>
          </a:p>
        </p:txBody>
      </p:sp>
      <p:graphicFrame>
        <p:nvGraphicFramePr>
          <p:cNvPr id="6" name="Chart 5">
            <a:extLst>
              <a:ext uri="{FF2B5EF4-FFF2-40B4-BE49-F238E27FC236}">
                <a16:creationId xmlns:a16="http://schemas.microsoft.com/office/drawing/2014/main" id="{CB2E8D84-6F43-884D-9E0C-65E20323DDC7}"/>
              </a:ext>
            </a:extLst>
          </p:cNvPr>
          <p:cNvGraphicFramePr/>
          <p:nvPr>
            <p:extLst>
              <p:ext uri="{D42A27DB-BD31-4B8C-83A1-F6EECF244321}">
                <p14:modId xmlns:p14="http://schemas.microsoft.com/office/powerpoint/2010/main" val="4105054618"/>
              </p:ext>
            </p:extLst>
          </p:nvPr>
        </p:nvGraphicFramePr>
        <p:xfrm>
          <a:off x="2438400" y="2225044"/>
          <a:ext cx="9753600" cy="4345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53648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Icons</a:t>
            </a:r>
          </a:p>
        </p:txBody>
      </p:sp>
      <p:sp>
        <p:nvSpPr>
          <p:cNvPr id="8" name="Text Placeholder 8">
            <a:extLst>
              <a:ext uri="{FF2B5EF4-FFF2-40B4-BE49-F238E27FC236}">
                <a16:creationId xmlns:a16="http://schemas.microsoft.com/office/drawing/2014/main" id="{D48C1F08-0F68-4843-AB4B-44C61C713D69}"/>
              </a:ext>
            </a:extLst>
          </p:cNvPr>
          <p:cNvSpPr txBox="1">
            <a:spLocks/>
          </p:cNvSpPr>
          <p:nvPr/>
        </p:nvSpPr>
        <p:spPr>
          <a:xfrm>
            <a:off x="1050031" y="2108031"/>
            <a:ext cx="12529624" cy="124546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rgbClr val="8C8C8C"/>
                </a:solidFill>
                <a:latin typeface="Arial Nova Cond Light" panose="020B03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20" b="1" dirty="0">
                <a:latin typeface="Arial Nova Cond" panose="020B0506020202020204" pitchFamily="34" charset="0"/>
              </a:rPr>
              <a:t>To choose exact icon: </a:t>
            </a:r>
            <a:r>
              <a:rPr lang="en-US" sz="1920" dirty="0"/>
              <a:t>crop image to icon, and within PowerPoint go to the Picture Format tab &gt; Color dropdown &gt; select the correct color (either yellow or blue, as seen below) to recolor icons. Icons are infinitely scalable, and can be scaled up/down to preference. Stick to thinner-line icons if there is not an icon within the set to match needs.</a:t>
            </a:r>
          </a:p>
        </p:txBody>
      </p:sp>
      <p:pic>
        <p:nvPicPr>
          <p:cNvPr id="6" name="Picture 5">
            <a:extLst>
              <a:ext uri="{FF2B5EF4-FFF2-40B4-BE49-F238E27FC236}">
                <a16:creationId xmlns:a16="http://schemas.microsoft.com/office/drawing/2014/main" id="{070B0C91-B384-784C-86E4-B3B431788AEB}"/>
              </a:ext>
            </a:extLst>
          </p:cNvPr>
          <p:cNvPicPr>
            <a:picLocks noChangeAspect="1"/>
          </p:cNvPicPr>
          <p:nvPr/>
        </p:nvPicPr>
        <p:blipFill rotWithShape="1">
          <a:blip r:embed="rId2"/>
          <a:srcRect l="34058" t="39739" r="26667" b="20367"/>
          <a:stretch/>
        </p:blipFill>
        <p:spPr>
          <a:xfrm>
            <a:off x="1050029" y="3728124"/>
            <a:ext cx="5746144" cy="2959850"/>
          </a:xfrm>
          <a:prstGeom prst="rect">
            <a:avLst/>
          </a:prstGeom>
        </p:spPr>
      </p:pic>
      <p:pic>
        <p:nvPicPr>
          <p:cNvPr id="9" name="Picture 8">
            <a:extLst>
              <a:ext uri="{FF2B5EF4-FFF2-40B4-BE49-F238E27FC236}">
                <a16:creationId xmlns:a16="http://schemas.microsoft.com/office/drawing/2014/main" id="{9DA09310-7FE3-AF44-BC48-E49DD59134C7}"/>
              </a:ext>
            </a:extLst>
          </p:cNvPr>
          <p:cNvPicPr>
            <a:picLocks noChangeAspect="1"/>
          </p:cNvPicPr>
          <p:nvPr/>
        </p:nvPicPr>
        <p:blipFill rotWithShape="1">
          <a:blip r:embed="rId3"/>
          <a:srcRect l="33624" t="39739" r="27102" b="20796"/>
          <a:stretch/>
        </p:blipFill>
        <p:spPr>
          <a:xfrm>
            <a:off x="7833509" y="3728124"/>
            <a:ext cx="5746144" cy="2928046"/>
          </a:xfrm>
          <a:prstGeom prst="rect">
            <a:avLst/>
          </a:prstGeom>
        </p:spPr>
      </p:pic>
    </p:spTree>
    <p:extLst>
      <p:ext uri="{BB962C8B-B14F-4D97-AF65-F5344CB8AC3E}">
        <p14:creationId xmlns:p14="http://schemas.microsoft.com/office/powerpoint/2010/main" val="3934306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blue</a:t>
            </a:r>
          </a:p>
        </p:txBody>
      </p:sp>
      <p:pic>
        <p:nvPicPr>
          <p:cNvPr id="4" name="Picture 3">
            <a:extLst>
              <a:ext uri="{FF2B5EF4-FFF2-40B4-BE49-F238E27FC236}">
                <a16:creationId xmlns:a16="http://schemas.microsoft.com/office/drawing/2014/main" id="{A478FB07-4CB1-E14E-9FD9-0FBC1DE9E47B}"/>
              </a:ext>
            </a:extLst>
          </p:cNvPr>
          <p:cNvPicPr>
            <a:picLocks noChangeAspect="1"/>
          </p:cNvPicPr>
          <p:nvPr/>
        </p:nvPicPr>
        <p:blipFill>
          <a:blip r:embed="rId2"/>
          <a:stretch>
            <a:fillRect/>
          </a:stretch>
        </p:blipFill>
        <p:spPr>
          <a:xfrm>
            <a:off x="904132" y="2017427"/>
            <a:ext cx="10572530" cy="5361384"/>
          </a:xfrm>
          <a:prstGeom prst="rect">
            <a:avLst/>
          </a:prstGeom>
        </p:spPr>
      </p:pic>
    </p:spTree>
    <p:extLst>
      <p:ext uri="{BB962C8B-B14F-4D97-AF65-F5344CB8AC3E}">
        <p14:creationId xmlns:p14="http://schemas.microsoft.com/office/powerpoint/2010/main" val="17063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Red</a:t>
            </a:r>
          </a:p>
        </p:txBody>
      </p:sp>
      <p:pic>
        <p:nvPicPr>
          <p:cNvPr id="7" name="Picture 6">
            <a:extLst>
              <a:ext uri="{FF2B5EF4-FFF2-40B4-BE49-F238E27FC236}">
                <a16:creationId xmlns:a16="http://schemas.microsoft.com/office/drawing/2014/main" id="{EAFE736A-40A5-2743-9154-16038A9B11DB}"/>
              </a:ext>
            </a:extLst>
          </p:cNvPr>
          <p:cNvPicPr>
            <a:picLocks noChangeAspect="1"/>
          </p:cNvPicPr>
          <p:nvPr/>
        </p:nvPicPr>
        <p:blipFill>
          <a:blip r:embed="rId2"/>
          <a:stretch>
            <a:fillRect/>
          </a:stretch>
        </p:blipFill>
        <p:spPr>
          <a:xfrm>
            <a:off x="904132" y="2017427"/>
            <a:ext cx="10572526" cy="5361384"/>
          </a:xfrm>
          <a:prstGeom prst="rect">
            <a:avLst/>
          </a:prstGeom>
        </p:spPr>
      </p:pic>
    </p:spTree>
    <p:extLst>
      <p:ext uri="{BB962C8B-B14F-4D97-AF65-F5344CB8AC3E}">
        <p14:creationId xmlns:p14="http://schemas.microsoft.com/office/powerpoint/2010/main" val="30453154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yellow (If needed)</a:t>
            </a:r>
          </a:p>
        </p:txBody>
      </p:sp>
      <p:pic>
        <p:nvPicPr>
          <p:cNvPr id="4" name="Picture 3">
            <a:extLst>
              <a:ext uri="{FF2B5EF4-FFF2-40B4-BE49-F238E27FC236}">
                <a16:creationId xmlns:a16="http://schemas.microsoft.com/office/drawing/2014/main" id="{DF0F8E60-F668-614C-935E-169660670086}"/>
              </a:ext>
            </a:extLst>
          </p:cNvPr>
          <p:cNvPicPr>
            <a:picLocks noChangeAspect="1"/>
          </p:cNvPicPr>
          <p:nvPr/>
        </p:nvPicPr>
        <p:blipFill>
          <a:blip r:embed="rId2"/>
          <a:stretch>
            <a:fillRect/>
          </a:stretch>
        </p:blipFill>
        <p:spPr>
          <a:xfrm>
            <a:off x="904132" y="2017431"/>
            <a:ext cx="10572526" cy="5361383"/>
          </a:xfrm>
          <a:prstGeom prst="rect">
            <a:avLst/>
          </a:prstGeom>
        </p:spPr>
      </p:pic>
    </p:spTree>
    <p:extLst>
      <p:ext uri="{BB962C8B-B14F-4D97-AF65-F5344CB8AC3E}">
        <p14:creationId xmlns:p14="http://schemas.microsoft.com/office/powerpoint/2010/main" val="15928428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light blue (if needed)</a:t>
            </a:r>
          </a:p>
        </p:txBody>
      </p:sp>
      <p:pic>
        <p:nvPicPr>
          <p:cNvPr id="4" name="Picture 3">
            <a:extLst>
              <a:ext uri="{FF2B5EF4-FFF2-40B4-BE49-F238E27FC236}">
                <a16:creationId xmlns:a16="http://schemas.microsoft.com/office/drawing/2014/main" id="{40319E8E-0353-C840-B8C1-9A099FF35DD8}"/>
              </a:ext>
            </a:extLst>
          </p:cNvPr>
          <p:cNvPicPr>
            <a:picLocks noChangeAspect="1"/>
          </p:cNvPicPr>
          <p:nvPr/>
        </p:nvPicPr>
        <p:blipFill>
          <a:blip r:embed="rId2"/>
          <a:stretch>
            <a:fillRect/>
          </a:stretch>
        </p:blipFill>
        <p:spPr>
          <a:xfrm>
            <a:off x="904132" y="2017426"/>
            <a:ext cx="10572526" cy="5361384"/>
          </a:xfrm>
          <a:prstGeom prst="rect">
            <a:avLst/>
          </a:prstGeom>
        </p:spPr>
      </p:pic>
    </p:spTree>
    <p:extLst>
      <p:ext uri="{BB962C8B-B14F-4D97-AF65-F5344CB8AC3E}">
        <p14:creationId xmlns:p14="http://schemas.microsoft.com/office/powerpoint/2010/main" val="808370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light white (if needed)</a:t>
            </a:r>
          </a:p>
        </p:txBody>
      </p:sp>
      <p:sp>
        <p:nvSpPr>
          <p:cNvPr id="2" name="Rectangle 1">
            <a:extLst>
              <a:ext uri="{FF2B5EF4-FFF2-40B4-BE49-F238E27FC236}">
                <a16:creationId xmlns:a16="http://schemas.microsoft.com/office/drawing/2014/main" id="{E09B29C9-3765-3847-8B1B-A16D0F2420FD}"/>
              </a:ext>
            </a:extLst>
          </p:cNvPr>
          <p:cNvSpPr/>
          <p:nvPr/>
        </p:nvSpPr>
        <p:spPr>
          <a:xfrm>
            <a:off x="904132" y="2004512"/>
            <a:ext cx="10572526" cy="53613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6" name="Picture 5">
            <a:extLst>
              <a:ext uri="{FF2B5EF4-FFF2-40B4-BE49-F238E27FC236}">
                <a16:creationId xmlns:a16="http://schemas.microsoft.com/office/drawing/2014/main" id="{27D05D60-9DCC-6640-A7B2-3757397B786D}"/>
              </a:ext>
            </a:extLst>
          </p:cNvPr>
          <p:cNvPicPr>
            <a:picLocks noChangeAspect="1"/>
          </p:cNvPicPr>
          <p:nvPr/>
        </p:nvPicPr>
        <p:blipFill>
          <a:blip r:embed="rId2"/>
          <a:stretch>
            <a:fillRect/>
          </a:stretch>
        </p:blipFill>
        <p:spPr>
          <a:xfrm>
            <a:off x="904132" y="2004505"/>
            <a:ext cx="10572526" cy="5361384"/>
          </a:xfrm>
          <a:prstGeom prst="rect">
            <a:avLst/>
          </a:prstGeom>
        </p:spPr>
      </p:pic>
    </p:spTree>
    <p:extLst>
      <p:ext uri="{BB962C8B-B14F-4D97-AF65-F5344CB8AC3E}">
        <p14:creationId xmlns:p14="http://schemas.microsoft.com/office/powerpoint/2010/main" val="22825343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0608" y="571963"/>
            <a:ext cx="12174912" cy="69249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a:extLst>
              <a:ext uri="{FF2B5EF4-FFF2-40B4-BE49-F238E27FC236}">
                <a16:creationId xmlns:a16="http://schemas.microsoft.com/office/drawing/2014/main" id="{BCCABF06-D1FE-4754-BF3B-17D1F9BF8025}"/>
              </a:ext>
            </a:extLst>
          </p:cNvPr>
          <p:cNvSpPr>
            <a:spLocks noGrp="1"/>
          </p:cNvSpPr>
          <p:nvPr>
            <p:ph type="sldNum" sz="quarter" idx="10"/>
          </p:nvPr>
        </p:nvSpPr>
        <p:spPr/>
        <p:txBody>
          <a:bodyPr/>
          <a:lstStyle>
            <a:lvl1pPr marL="0" indent="0">
              <a:defRPr>
                <a:solidFill>
                  <a:schemeClr val="bg1"/>
                </a:solidFill>
              </a:defRPr>
            </a:lvl1pPr>
          </a:lstStyle>
          <a:p>
            <a:pPr>
              <a:defRPr/>
            </a:pPr>
            <a:r>
              <a:rPr lang="en-US" dirty="0"/>
              <a:t>0</a:t>
            </a:r>
          </a:p>
        </p:txBody>
      </p:sp>
    </p:spTree>
    <p:extLst>
      <p:ext uri="{BB962C8B-B14F-4D97-AF65-F5344CB8AC3E}">
        <p14:creationId xmlns:p14="http://schemas.microsoft.com/office/powerpoint/2010/main" val="81598840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322576"/>
            <a:ext cx="13258798" cy="3081528"/>
          </a:xfrm>
        </p:spPr>
        <p:txBody>
          <a:bodyPr>
            <a:noAutofit/>
          </a:bodyPr>
          <a:lstStyle/>
          <a:p>
            <a:r>
              <a:rPr lang="en-US"/>
              <a:t>Click to edit Master title style</a:t>
            </a:r>
            <a:endParaRPr lang="en-US" dirty="0"/>
          </a:p>
        </p:txBody>
      </p:sp>
      <p:sp>
        <p:nvSpPr>
          <p:cNvPr id="3" name="Subtitle 2"/>
          <p:cNvSpPr>
            <a:spLocks noGrp="1"/>
          </p:cNvSpPr>
          <p:nvPr>
            <p:ph type="subTitle" idx="1"/>
          </p:nvPr>
        </p:nvSpPr>
        <p:spPr>
          <a:xfrm>
            <a:off x="685800" y="5703739"/>
            <a:ext cx="13258800" cy="1828721"/>
          </a:xfr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6063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7" name="Content Placeholder 11"/>
          <p:cNvSpPr>
            <a:spLocks noGrp="1"/>
          </p:cNvSpPr>
          <p:nvPr>
            <p:ph sz="quarter" idx="15"/>
          </p:nvPr>
        </p:nvSpPr>
        <p:spPr>
          <a:xfrm>
            <a:off x="721922" y="2055814"/>
            <a:ext cx="13182936" cy="5003293"/>
          </a:xfrm>
          <a:prstGeom prst="rect">
            <a:avLst/>
          </a:prstGeom>
        </p:spPr>
        <p:txBody>
          <a:bodyPr/>
          <a:lstStyle>
            <a:lvl1pPr marL="0" marR="0" indent="0" algn="ctr" defTabSz="1097280" rtl="0" eaLnBrk="1" fontAlgn="base" latinLnBrk="0" hangingPunct="1">
              <a:lnSpc>
                <a:spcPct val="100000"/>
              </a:lnSpc>
              <a:spcBef>
                <a:spcPct val="0"/>
              </a:spcBef>
              <a:spcAft>
                <a:spcPct val="0"/>
              </a:spcAft>
              <a:buClrTx/>
              <a:buSzTx/>
              <a:buFontTx/>
              <a:buNone/>
              <a:tabLst/>
              <a:defRPr sz="2400"/>
            </a:lvl1pPr>
          </a:lstStyle>
          <a:p>
            <a:pPr marL="0" marR="0" lvl="0"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Edit Master text styles</a:t>
            </a:r>
          </a:p>
          <a:p>
            <a:pPr marL="0" marR="0" lvl="1"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Second level</a:t>
            </a:r>
          </a:p>
          <a:p>
            <a:pPr marL="0" marR="0" lvl="2"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Third level</a:t>
            </a:r>
          </a:p>
          <a:p>
            <a:pPr marL="0" marR="0" lvl="3"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Fourth level</a:t>
            </a:r>
          </a:p>
          <a:p>
            <a:pPr marL="0" marR="0" lvl="4"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Fifth level</a:t>
            </a:r>
            <a:endParaRPr lang="en-US" dirty="0"/>
          </a:p>
        </p:txBody>
      </p:sp>
      <p:sp>
        <p:nvSpPr>
          <p:cNvPr id="16"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8" name="Title 1">
            <a:extLst>
              <a:ext uri="{FF2B5EF4-FFF2-40B4-BE49-F238E27FC236}">
                <a16:creationId xmlns:a16="http://schemas.microsoft.com/office/drawing/2014/main" id="{951C5415-0BA9-FD48-805D-8B8D18051526}"/>
              </a:ext>
            </a:extLst>
          </p:cNvPr>
          <p:cNvSpPr>
            <a:spLocks noGrp="1"/>
          </p:cNvSpPr>
          <p:nvPr>
            <p:ph type="title"/>
          </p:nvPr>
        </p:nvSpPr>
        <p:spPr>
          <a:xfrm>
            <a:off x="726440" y="454150"/>
            <a:ext cx="12174912" cy="692497"/>
          </a:xfrm>
          <a:prstGeom prst="rect">
            <a:avLst/>
          </a:prstGeom>
        </p:spPr>
        <p:txBody>
          <a:bodyPr/>
          <a:lstStyle>
            <a:lvl1pPr>
              <a:defRPr kern="1500" spc="-101" baseline="0"/>
            </a:lvl1pPr>
          </a:lstStyle>
          <a:p>
            <a:r>
              <a:rPr lang="en-US" dirty="0"/>
              <a:t>Click to edit Master title style</a:t>
            </a: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sub, RIGHT HALF bullets">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421880" y="2055500"/>
            <a:ext cx="6482080" cy="5003608"/>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p:cNvSpPr>
            <a:spLocks noGrp="1"/>
          </p:cNvSpPr>
          <p:nvPr>
            <p:ph sz="quarter" idx="15"/>
          </p:nvPr>
        </p:nvSpPr>
        <p:spPr>
          <a:xfrm>
            <a:off x="726440" y="2055497"/>
            <a:ext cx="6482080" cy="5003608"/>
          </a:xfrm>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8"/>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9" name="Title 1">
            <a:extLst>
              <a:ext uri="{FF2B5EF4-FFF2-40B4-BE49-F238E27FC236}">
                <a16:creationId xmlns:a16="http://schemas.microsoft.com/office/drawing/2014/main" id="{E828FD4B-D725-0F4E-A919-F9E505C0109C}"/>
              </a:ext>
            </a:extLst>
          </p:cNvPr>
          <p:cNvSpPr>
            <a:spLocks noGrp="1"/>
          </p:cNvSpPr>
          <p:nvPr>
            <p:ph type="title"/>
          </p:nvPr>
        </p:nvSpPr>
        <p:spPr>
          <a:xfrm>
            <a:off x="726440" y="454150"/>
            <a:ext cx="12174912" cy="692497"/>
          </a:xfrm>
        </p:spPr>
        <p:txBody>
          <a:bodyPr/>
          <a:lstStyle>
            <a:lvl1pPr>
              <a:defRPr kern="1500" spc="-101" baseline="0"/>
            </a:lvl1pPr>
          </a:lstStyle>
          <a:p>
            <a:r>
              <a:rPr lang="en-US"/>
              <a:t>Click to edit Master title style</a:t>
            </a:r>
            <a:endParaRPr lang="en-US" dirty="0"/>
          </a:p>
        </p:txBody>
      </p:sp>
    </p:spTree>
    <p:extLst>
      <p:ext uri="{BB962C8B-B14F-4D97-AF65-F5344CB8AC3E}">
        <p14:creationId xmlns:p14="http://schemas.microsoft.com/office/powerpoint/2010/main" val="4098163525"/>
      </p:ext>
    </p:extLst>
  </p:cSld>
  <p:clrMapOvr>
    <a:masterClrMapping/>
  </p:clrMapOvr>
  <p:transition>
    <p:fade/>
  </p:transition>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title, sub gray">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726440" y="4712532"/>
            <a:ext cx="9137088" cy="1777366"/>
          </a:xfr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sp>
        <p:nvSpPr>
          <p:cNvPr id="9"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tx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3974070421"/>
      </p:ext>
    </p:extLst>
  </p:cSld>
  <p:clrMapOvr>
    <a:masterClrMapping/>
  </p:clrMapOvr>
  <p:transition>
    <p:fade/>
  </p:transition>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J&amp;J Signature">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5E5CDCA-7999-6A42-B665-EC2AAA7B46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56" y="3656703"/>
            <a:ext cx="5063744" cy="926846"/>
          </a:xfrm>
          <a:prstGeom prst="rect">
            <a:avLst/>
          </a:prstGeom>
        </p:spPr>
      </p:pic>
    </p:spTree>
    <p:extLst>
      <p:ext uri="{BB962C8B-B14F-4D97-AF65-F5344CB8AC3E}">
        <p14:creationId xmlns:p14="http://schemas.microsoft.com/office/powerpoint/2010/main" val="3016025962"/>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 graphic">
    <p:spTree>
      <p:nvGrpSpPr>
        <p:cNvPr id="1" name=""/>
        <p:cNvGrpSpPr/>
        <p:nvPr/>
      </p:nvGrpSpPr>
      <p:grpSpPr>
        <a:xfrm>
          <a:off x="0" y="0"/>
          <a:ext cx="0" cy="0"/>
          <a:chOff x="0" y="0"/>
          <a:chExt cx="0" cy="0"/>
        </a:xfrm>
      </p:grpSpPr>
      <p:sp>
        <p:nvSpPr>
          <p:cNvPr id="7" name="Content Placeholder 11"/>
          <p:cNvSpPr>
            <a:spLocks noGrp="1"/>
          </p:cNvSpPr>
          <p:nvPr>
            <p:ph sz="quarter" idx="15"/>
          </p:nvPr>
        </p:nvSpPr>
        <p:spPr>
          <a:xfrm>
            <a:off x="721922" y="2055814"/>
            <a:ext cx="13182936" cy="5003293"/>
          </a:xfrm>
          <a:prstGeom prst="rect">
            <a:avLst/>
          </a:prstGeom>
        </p:spPr>
        <p:txBody>
          <a:bodyPr/>
          <a:lstStyle>
            <a:lvl1pPr marL="0" marR="0" indent="0" algn="ctr" defTabSz="1097280" rtl="0" eaLnBrk="1" fontAlgn="base" latinLnBrk="0" hangingPunct="1">
              <a:lnSpc>
                <a:spcPct val="100000"/>
              </a:lnSpc>
              <a:spcBef>
                <a:spcPct val="0"/>
              </a:spcBef>
              <a:spcAft>
                <a:spcPct val="0"/>
              </a:spcAft>
              <a:buClrTx/>
              <a:buSzTx/>
              <a:buFontTx/>
              <a:buNone/>
              <a:tabLst/>
              <a:defRPr sz="2400"/>
            </a:lvl1pPr>
          </a:lstStyle>
          <a:p>
            <a:pPr marL="0" marR="0" lvl="0"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65000"/>
                    <a:lumOff val="35000"/>
                  </a:schemeClr>
                </a:solidFill>
                <a:effectLst/>
                <a:latin typeface="Arial" pitchFamily="-110" charset="0"/>
                <a:ea typeface="ヒラギノ角ゴ ProN W3" pitchFamily="-110" charset="-128"/>
                <a:sym typeface="Arial" pitchFamily="-110" charset="0"/>
              </a:rPr>
              <a:t>Edit Master text styles</a:t>
            </a:r>
          </a:p>
          <a:p>
            <a:pPr marL="0" marR="0" lvl="1"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65000"/>
                    <a:lumOff val="35000"/>
                  </a:schemeClr>
                </a:solidFill>
                <a:effectLst/>
                <a:latin typeface="Arial" pitchFamily="-110" charset="0"/>
                <a:ea typeface="ヒラギノ角ゴ ProN W3" pitchFamily="-110" charset="-128"/>
                <a:sym typeface="Arial" pitchFamily="-110" charset="0"/>
              </a:rPr>
              <a:t>Second level</a:t>
            </a:r>
          </a:p>
          <a:p>
            <a:pPr marL="0" marR="0" lvl="2"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65000"/>
                    <a:lumOff val="35000"/>
                  </a:schemeClr>
                </a:solidFill>
                <a:effectLst/>
                <a:latin typeface="Arial" pitchFamily="-110" charset="0"/>
                <a:ea typeface="ヒラギノ角ゴ ProN W3" pitchFamily="-110" charset="-128"/>
                <a:sym typeface="Arial" pitchFamily="-110" charset="0"/>
              </a:rPr>
              <a:t>Third level</a:t>
            </a:r>
          </a:p>
          <a:p>
            <a:pPr marL="0" marR="0" lvl="3"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65000"/>
                    <a:lumOff val="35000"/>
                  </a:schemeClr>
                </a:solidFill>
                <a:effectLst/>
                <a:latin typeface="Arial" pitchFamily="-110" charset="0"/>
                <a:ea typeface="ヒラギノ角ゴ ProN W3" pitchFamily="-110" charset="-128"/>
                <a:sym typeface="Arial" pitchFamily="-110" charset="0"/>
              </a:rPr>
              <a:t>Fourth level</a:t>
            </a:r>
          </a:p>
          <a:p>
            <a:pPr marL="0" marR="0" lvl="4"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2">
                    <a:lumMod val="65000"/>
                    <a:lumOff val="35000"/>
                  </a:schemeClr>
                </a:solidFill>
                <a:effectLst/>
                <a:latin typeface="Arial" pitchFamily="-110" charset="0"/>
                <a:ea typeface="ヒラギノ角ゴ ProN W3" pitchFamily="-110" charset="-128"/>
                <a:sym typeface="Arial" pitchFamily="-110" charset="0"/>
              </a:rPr>
              <a:t>Fifth level</a:t>
            </a:r>
            <a:endParaRPr lang="en-US" dirty="0"/>
          </a:p>
        </p:txBody>
      </p:sp>
      <p:sp>
        <p:nvSpPr>
          <p:cNvPr id="16"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t>
            </a:r>
            <a:r>
              <a:rPr lang="en-US" sz="1200">
                <a:solidFill>
                  <a:srgbClr val="595959"/>
                </a:solidFill>
              </a:rPr>
              <a:t>add footnote</a:t>
            </a:r>
            <a:endParaRPr lang="en-US" sz="1200" dirty="0">
              <a:solidFill>
                <a:srgbClr val="595959"/>
              </a:solidFill>
            </a:endParaRPr>
          </a:p>
        </p:txBody>
      </p:sp>
      <p:sp>
        <p:nvSpPr>
          <p:cNvPr id="12"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chemeClr val="tx2"/>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
        <p:nvSpPr>
          <p:cNvPr id="2" name="Title 1">
            <a:extLst>
              <a:ext uri="{FF2B5EF4-FFF2-40B4-BE49-F238E27FC236}">
                <a16:creationId xmlns:a16="http://schemas.microsoft.com/office/drawing/2014/main" id="{DE4657BC-2BC6-344D-BA73-33733418FCC6}"/>
              </a:ext>
            </a:extLst>
          </p:cNvPr>
          <p:cNvSpPr>
            <a:spLocks noGrp="1"/>
          </p:cNvSpPr>
          <p:nvPr>
            <p:ph type="title"/>
          </p:nvPr>
        </p:nvSpPr>
        <p:spPr>
          <a:xfrm>
            <a:off x="726440" y="454150"/>
            <a:ext cx="12174912" cy="692497"/>
          </a:xfrm>
          <a:prstGeom prst="rect">
            <a:avLst/>
          </a:prstGeom>
        </p:spPr>
        <p:txBody>
          <a:bodyPr/>
          <a:lstStyle/>
          <a:p>
            <a:r>
              <a:rPr lang="en-US"/>
              <a:t>Click to edit Master title style</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le, sub, multi image">
    <p:spTree>
      <p:nvGrpSpPr>
        <p:cNvPr id="1" name=""/>
        <p:cNvGrpSpPr/>
        <p:nvPr/>
      </p:nvGrpSpPr>
      <p:grpSpPr>
        <a:xfrm>
          <a:off x="0" y="0"/>
          <a:ext cx="0" cy="0"/>
          <a:chOff x="0" y="0"/>
          <a:chExt cx="0" cy="0"/>
        </a:xfrm>
      </p:grpSpPr>
      <p:sp>
        <p:nvSpPr>
          <p:cNvPr id="16"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t>
            </a:r>
            <a:r>
              <a:rPr lang="en-US" sz="1200">
                <a:solidFill>
                  <a:srgbClr val="595959"/>
                </a:solidFill>
              </a:rPr>
              <a:t>add footnote</a:t>
            </a:r>
            <a:endParaRPr lang="en-US" sz="1200" dirty="0">
              <a:solidFill>
                <a:srgbClr val="595959"/>
              </a:solidFill>
            </a:endParaRPr>
          </a:p>
        </p:txBody>
      </p:sp>
      <p:sp>
        <p:nvSpPr>
          <p:cNvPr id="12"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chemeClr val="tx2"/>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
        <p:nvSpPr>
          <p:cNvPr id="2" name="Title 1">
            <a:extLst>
              <a:ext uri="{FF2B5EF4-FFF2-40B4-BE49-F238E27FC236}">
                <a16:creationId xmlns:a16="http://schemas.microsoft.com/office/drawing/2014/main" id="{DE4657BC-2BC6-344D-BA73-33733418FCC6}"/>
              </a:ext>
            </a:extLst>
          </p:cNvPr>
          <p:cNvSpPr>
            <a:spLocks noGrp="1"/>
          </p:cNvSpPr>
          <p:nvPr>
            <p:ph type="title"/>
          </p:nvPr>
        </p:nvSpPr>
        <p:spPr>
          <a:xfrm>
            <a:off x="726440" y="454150"/>
            <a:ext cx="12174912" cy="692497"/>
          </a:xfrm>
          <a:prstGeom prst="rect">
            <a:avLst/>
          </a:prstGeom>
        </p:spPr>
        <p:txBody>
          <a:bodyPr/>
          <a:lstStyle/>
          <a:p>
            <a:r>
              <a:rPr lang="en-US"/>
              <a:t>Click to edit Master title style</a:t>
            </a:r>
          </a:p>
        </p:txBody>
      </p:sp>
      <p:sp>
        <p:nvSpPr>
          <p:cNvPr id="23" name="Picture Placeholder 3">
            <a:extLst>
              <a:ext uri="{FF2B5EF4-FFF2-40B4-BE49-F238E27FC236}">
                <a16:creationId xmlns:a16="http://schemas.microsoft.com/office/drawing/2014/main" id="{FE862BD8-3F1C-604A-8A05-69334A1195EA}"/>
              </a:ext>
            </a:extLst>
          </p:cNvPr>
          <p:cNvSpPr>
            <a:spLocks noGrp="1"/>
          </p:cNvSpPr>
          <p:nvPr>
            <p:ph type="pic" sz="quarter" idx="18"/>
          </p:nvPr>
        </p:nvSpPr>
        <p:spPr>
          <a:xfrm>
            <a:off x="720725" y="2337855"/>
            <a:ext cx="3137122" cy="2110753"/>
          </a:xfrm>
          <a:prstGeom prst="rect">
            <a:avLst/>
          </a:prstGeom>
        </p:spPr>
        <p:txBody>
          <a:bodyPr/>
          <a:lstStyle/>
          <a:p>
            <a:endParaRPr lang="en-US"/>
          </a:p>
        </p:txBody>
      </p:sp>
      <p:sp>
        <p:nvSpPr>
          <p:cNvPr id="24" name="Picture Placeholder 3">
            <a:extLst>
              <a:ext uri="{FF2B5EF4-FFF2-40B4-BE49-F238E27FC236}">
                <a16:creationId xmlns:a16="http://schemas.microsoft.com/office/drawing/2014/main" id="{61F73758-8634-BF4C-AAE3-3308888FD84F}"/>
              </a:ext>
            </a:extLst>
          </p:cNvPr>
          <p:cNvSpPr>
            <a:spLocks noGrp="1"/>
          </p:cNvSpPr>
          <p:nvPr>
            <p:ph type="pic" sz="quarter" idx="19"/>
          </p:nvPr>
        </p:nvSpPr>
        <p:spPr>
          <a:xfrm>
            <a:off x="4062289" y="2334793"/>
            <a:ext cx="3137122" cy="2110753"/>
          </a:xfrm>
          <a:prstGeom prst="rect">
            <a:avLst/>
          </a:prstGeom>
        </p:spPr>
        <p:txBody>
          <a:bodyPr/>
          <a:lstStyle/>
          <a:p>
            <a:endParaRPr lang="en-US"/>
          </a:p>
        </p:txBody>
      </p:sp>
      <p:sp>
        <p:nvSpPr>
          <p:cNvPr id="25" name="Picture Placeholder 3">
            <a:extLst>
              <a:ext uri="{FF2B5EF4-FFF2-40B4-BE49-F238E27FC236}">
                <a16:creationId xmlns:a16="http://schemas.microsoft.com/office/drawing/2014/main" id="{08CC4309-5DD8-1C47-B3CD-8166470D4059}"/>
              </a:ext>
            </a:extLst>
          </p:cNvPr>
          <p:cNvSpPr>
            <a:spLocks noGrp="1"/>
          </p:cNvSpPr>
          <p:nvPr>
            <p:ph type="pic" sz="quarter" idx="20"/>
          </p:nvPr>
        </p:nvSpPr>
        <p:spPr>
          <a:xfrm>
            <a:off x="7403850" y="2342449"/>
            <a:ext cx="3137122" cy="2110753"/>
          </a:xfrm>
          <a:prstGeom prst="rect">
            <a:avLst/>
          </a:prstGeom>
        </p:spPr>
        <p:txBody>
          <a:bodyPr/>
          <a:lstStyle/>
          <a:p>
            <a:endParaRPr lang="en-US"/>
          </a:p>
        </p:txBody>
      </p:sp>
      <p:sp>
        <p:nvSpPr>
          <p:cNvPr id="26" name="Picture Placeholder 3">
            <a:extLst>
              <a:ext uri="{FF2B5EF4-FFF2-40B4-BE49-F238E27FC236}">
                <a16:creationId xmlns:a16="http://schemas.microsoft.com/office/drawing/2014/main" id="{C62BCD82-F855-3D4E-ABF6-A3A9F38ABB76}"/>
              </a:ext>
            </a:extLst>
          </p:cNvPr>
          <p:cNvSpPr>
            <a:spLocks noGrp="1"/>
          </p:cNvSpPr>
          <p:nvPr>
            <p:ph type="pic" sz="quarter" idx="21"/>
          </p:nvPr>
        </p:nvSpPr>
        <p:spPr>
          <a:xfrm>
            <a:off x="10745413" y="2353735"/>
            <a:ext cx="3137122" cy="2110753"/>
          </a:xfrm>
          <a:prstGeom prst="rect">
            <a:avLst/>
          </a:prstGeom>
        </p:spPr>
        <p:txBody>
          <a:bodyPr/>
          <a:lstStyle/>
          <a:p>
            <a:endParaRPr lang="en-US"/>
          </a:p>
        </p:txBody>
      </p:sp>
      <p:sp>
        <p:nvSpPr>
          <p:cNvPr id="27" name="Picture Placeholder 3">
            <a:extLst>
              <a:ext uri="{FF2B5EF4-FFF2-40B4-BE49-F238E27FC236}">
                <a16:creationId xmlns:a16="http://schemas.microsoft.com/office/drawing/2014/main" id="{811C0FAF-F980-BE46-B15B-CB96D0EA330B}"/>
              </a:ext>
            </a:extLst>
          </p:cNvPr>
          <p:cNvSpPr>
            <a:spLocks noGrp="1"/>
          </p:cNvSpPr>
          <p:nvPr>
            <p:ph type="pic" sz="quarter" idx="22"/>
          </p:nvPr>
        </p:nvSpPr>
        <p:spPr>
          <a:xfrm>
            <a:off x="720725" y="4670239"/>
            <a:ext cx="3137122" cy="2110753"/>
          </a:xfrm>
          <a:prstGeom prst="rect">
            <a:avLst/>
          </a:prstGeom>
        </p:spPr>
        <p:txBody>
          <a:bodyPr/>
          <a:lstStyle/>
          <a:p>
            <a:endParaRPr lang="en-US"/>
          </a:p>
        </p:txBody>
      </p:sp>
      <p:sp>
        <p:nvSpPr>
          <p:cNvPr id="28" name="Picture Placeholder 3">
            <a:extLst>
              <a:ext uri="{FF2B5EF4-FFF2-40B4-BE49-F238E27FC236}">
                <a16:creationId xmlns:a16="http://schemas.microsoft.com/office/drawing/2014/main" id="{B8565162-7ED6-E642-A009-7342765D75A6}"/>
              </a:ext>
            </a:extLst>
          </p:cNvPr>
          <p:cNvSpPr>
            <a:spLocks noGrp="1"/>
          </p:cNvSpPr>
          <p:nvPr>
            <p:ph type="pic" sz="quarter" idx="23"/>
          </p:nvPr>
        </p:nvSpPr>
        <p:spPr>
          <a:xfrm>
            <a:off x="4062289" y="4667176"/>
            <a:ext cx="3137122" cy="2110753"/>
          </a:xfrm>
          <a:prstGeom prst="rect">
            <a:avLst/>
          </a:prstGeom>
        </p:spPr>
        <p:txBody>
          <a:bodyPr/>
          <a:lstStyle/>
          <a:p>
            <a:endParaRPr lang="en-US"/>
          </a:p>
        </p:txBody>
      </p:sp>
      <p:sp>
        <p:nvSpPr>
          <p:cNvPr id="29" name="Picture Placeholder 3">
            <a:extLst>
              <a:ext uri="{FF2B5EF4-FFF2-40B4-BE49-F238E27FC236}">
                <a16:creationId xmlns:a16="http://schemas.microsoft.com/office/drawing/2014/main" id="{153E5BF5-B7A2-1D46-95D7-2976989CC526}"/>
              </a:ext>
            </a:extLst>
          </p:cNvPr>
          <p:cNvSpPr>
            <a:spLocks noGrp="1"/>
          </p:cNvSpPr>
          <p:nvPr>
            <p:ph type="pic" sz="quarter" idx="24"/>
          </p:nvPr>
        </p:nvSpPr>
        <p:spPr>
          <a:xfrm>
            <a:off x="7403850" y="4674832"/>
            <a:ext cx="3137122" cy="2110753"/>
          </a:xfrm>
          <a:prstGeom prst="rect">
            <a:avLst/>
          </a:prstGeom>
        </p:spPr>
        <p:txBody>
          <a:bodyPr/>
          <a:lstStyle/>
          <a:p>
            <a:endParaRPr lang="en-US"/>
          </a:p>
        </p:txBody>
      </p:sp>
      <p:sp>
        <p:nvSpPr>
          <p:cNvPr id="30" name="Picture Placeholder 3">
            <a:extLst>
              <a:ext uri="{FF2B5EF4-FFF2-40B4-BE49-F238E27FC236}">
                <a16:creationId xmlns:a16="http://schemas.microsoft.com/office/drawing/2014/main" id="{7BBC3411-5FF9-D847-BF6A-7429591D9CCC}"/>
              </a:ext>
            </a:extLst>
          </p:cNvPr>
          <p:cNvSpPr>
            <a:spLocks noGrp="1"/>
          </p:cNvSpPr>
          <p:nvPr>
            <p:ph type="pic" sz="quarter" idx="25"/>
          </p:nvPr>
        </p:nvSpPr>
        <p:spPr>
          <a:xfrm>
            <a:off x="10745413" y="4686118"/>
            <a:ext cx="3137122" cy="2110753"/>
          </a:xfrm>
          <a:prstGeom prst="rect">
            <a:avLst/>
          </a:prstGeom>
        </p:spPr>
        <p:txBody>
          <a:bodyPr/>
          <a:lstStyle/>
          <a:p>
            <a:endParaRPr lang="en-US"/>
          </a:p>
        </p:txBody>
      </p:sp>
    </p:spTree>
    <p:extLst>
      <p:ext uri="{BB962C8B-B14F-4D97-AF65-F5344CB8AC3E}">
        <p14:creationId xmlns:p14="http://schemas.microsoft.com/office/powerpoint/2010/main" val="2203893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ne 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726440" y="454150"/>
            <a:ext cx="12174912" cy="692497"/>
          </a:xfrm>
          <a:prstGeom prst="rect">
            <a:avLst/>
          </a:prstGeom>
        </p:spPr>
        <p:txBody>
          <a:bodyPr/>
          <a:lstStyle>
            <a:lvl1pPr>
              <a:defRPr kern="1500" spc="-101" baseline="0"/>
            </a:lvl1pPr>
          </a:lstStyle>
          <a:p>
            <a:r>
              <a:rPr lang="en-US" dirty="0"/>
              <a:t>Click to edit Master title style</a:t>
            </a:r>
          </a:p>
        </p:txBody>
      </p:sp>
      <p:sp>
        <p:nvSpPr>
          <p:cNvPr id="5" name="Text Placeholder 4"/>
          <p:cNvSpPr>
            <a:spLocks noGrp="1"/>
          </p:cNvSpPr>
          <p:nvPr>
            <p:ph type="body" sz="quarter" idx="10"/>
          </p:nvPr>
        </p:nvSpPr>
        <p:spPr>
          <a:xfrm>
            <a:off x="726440" y="2106614"/>
            <a:ext cx="13177520" cy="5003292"/>
          </a:xfrm>
          <a:prstGeom prst="rect">
            <a:avLst/>
          </a:prstGeo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ne 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726440" y="454150"/>
            <a:ext cx="12174912" cy="692497"/>
          </a:xfrm>
          <a:prstGeom prst="rect">
            <a:avLst/>
          </a:prstGeom>
        </p:spPr>
        <p:txBody>
          <a:bodyPr/>
          <a:lstStyle>
            <a:lvl1pPr>
              <a:defRPr kern="1500" spc="-101" baseline="0"/>
            </a:lvl1pPr>
          </a:lstStyle>
          <a:p>
            <a:r>
              <a:rPr lang="en-US" dirty="0"/>
              <a:t>Click to edit Master title style</a:t>
            </a:r>
          </a:p>
        </p:txBody>
      </p:sp>
      <p:sp>
        <p:nvSpPr>
          <p:cNvPr id="125" name="Text Placeholder 3">
            <a:extLst>
              <a:ext uri="{FF2B5EF4-FFF2-40B4-BE49-F238E27FC236}">
                <a16:creationId xmlns:a16="http://schemas.microsoft.com/office/drawing/2014/main" id="{2370FFBE-37A2-9640-8C17-39BD2F6534B6}"/>
              </a:ext>
            </a:extLst>
          </p:cNvPr>
          <p:cNvSpPr>
            <a:spLocks noGrp="1"/>
          </p:cNvSpPr>
          <p:nvPr>
            <p:ph type="body" sz="quarter" idx="22"/>
          </p:nvPr>
        </p:nvSpPr>
        <p:spPr>
          <a:xfrm>
            <a:off x="702749" y="1687959"/>
            <a:ext cx="2982914" cy="445388"/>
          </a:xfrm>
          <a:prstGeom prst="rect">
            <a:avLst/>
          </a:prstGeom>
        </p:spPr>
        <p:txBody>
          <a:bodyPr/>
          <a:lstStyle>
            <a:lvl1pPr marL="0" indent="0">
              <a:buNone/>
              <a:defRPr sz="2400" b="1"/>
            </a:lvl1pPr>
          </a:lstStyle>
          <a:p>
            <a:pPr lvl="0"/>
            <a:r>
              <a:rPr lang="en-US" dirty="0"/>
              <a:t>Click to edit</a:t>
            </a:r>
          </a:p>
        </p:txBody>
      </p:sp>
      <p:sp>
        <p:nvSpPr>
          <p:cNvPr id="126" name="Text Placeholder 3">
            <a:extLst>
              <a:ext uri="{FF2B5EF4-FFF2-40B4-BE49-F238E27FC236}">
                <a16:creationId xmlns:a16="http://schemas.microsoft.com/office/drawing/2014/main" id="{F379177C-F1E5-E449-AB33-128B2D474506}"/>
              </a:ext>
            </a:extLst>
          </p:cNvPr>
          <p:cNvSpPr>
            <a:spLocks noGrp="1"/>
          </p:cNvSpPr>
          <p:nvPr>
            <p:ph type="body" sz="quarter" idx="23"/>
          </p:nvPr>
        </p:nvSpPr>
        <p:spPr>
          <a:xfrm>
            <a:off x="7702233" y="1687960"/>
            <a:ext cx="2982914" cy="434094"/>
          </a:xfrm>
          <a:prstGeom prst="rect">
            <a:avLst/>
          </a:prstGeom>
        </p:spPr>
        <p:txBody>
          <a:bodyPr/>
          <a:lstStyle>
            <a:lvl1pPr marL="0" indent="0">
              <a:buNone/>
              <a:defRPr sz="2400" b="1"/>
            </a:lvl1pPr>
          </a:lstStyle>
          <a:p>
            <a:pPr lvl="0"/>
            <a:r>
              <a:rPr lang="en-US" dirty="0"/>
              <a:t>Click to edit</a:t>
            </a:r>
          </a:p>
        </p:txBody>
      </p:sp>
      <p:sp>
        <p:nvSpPr>
          <p:cNvPr id="127" name="Text Placeholder 3">
            <a:extLst>
              <a:ext uri="{FF2B5EF4-FFF2-40B4-BE49-F238E27FC236}">
                <a16:creationId xmlns:a16="http://schemas.microsoft.com/office/drawing/2014/main" id="{16E05738-1488-2C4B-8A43-8A38F6F540A1}"/>
              </a:ext>
            </a:extLst>
          </p:cNvPr>
          <p:cNvSpPr>
            <a:spLocks noGrp="1"/>
          </p:cNvSpPr>
          <p:nvPr>
            <p:ph type="body" sz="quarter" idx="24"/>
          </p:nvPr>
        </p:nvSpPr>
        <p:spPr>
          <a:xfrm>
            <a:off x="702749" y="2192061"/>
            <a:ext cx="6171296" cy="667748"/>
          </a:xfrm>
          <a:prstGeom prst="rect">
            <a:avLst/>
          </a:prstGeom>
        </p:spPr>
        <p:txBody>
          <a:bodyPr/>
          <a:lstStyle>
            <a:lvl1pPr marL="0" indent="0">
              <a:buNone/>
              <a:defRPr sz="1800" b="0"/>
            </a:lvl1pPr>
          </a:lstStyle>
          <a:p>
            <a:pPr lvl="0"/>
            <a:r>
              <a:rPr lang="en-US" dirty="0"/>
              <a:t>Click to edit</a:t>
            </a:r>
          </a:p>
        </p:txBody>
      </p:sp>
      <p:sp>
        <p:nvSpPr>
          <p:cNvPr id="128" name="Text Placeholder 3">
            <a:extLst>
              <a:ext uri="{FF2B5EF4-FFF2-40B4-BE49-F238E27FC236}">
                <a16:creationId xmlns:a16="http://schemas.microsoft.com/office/drawing/2014/main" id="{E8025EBA-5D54-9D4D-A468-CDB58384101B}"/>
              </a:ext>
            </a:extLst>
          </p:cNvPr>
          <p:cNvSpPr>
            <a:spLocks noGrp="1"/>
          </p:cNvSpPr>
          <p:nvPr>
            <p:ph type="body" sz="quarter" idx="25"/>
          </p:nvPr>
        </p:nvSpPr>
        <p:spPr>
          <a:xfrm>
            <a:off x="7702230" y="2192061"/>
            <a:ext cx="6171290" cy="667748"/>
          </a:xfrm>
          <a:prstGeom prst="rect">
            <a:avLst/>
          </a:prstGeom>
        </p:spPr>
        <p:txBody>
          <a:bodyPr/>
          <a:lstStyle>
            <a:lvl1pPr marL="0" indent="0">
              <a:buNone/>
              <a:defRPr sz="1800" b="0"/>
            </a:lvl1pPr>
          </a:lstStyle>
          <a:p>
            <a:pPr lvl="0"/>
            <a:r>
              <a:rPr lang="en-US" dirty="0"/>
              <a:t>Click to edit</a:t>
            </a:r>
          </a:p>
        </p:txBody>
      </p:sp>
      <p:sp>
        <p:nvSpPr>
          <p:cNvPr id="129" name="Text Placeholder 3">
            <a:extLst>
              <a:ext uri="{FF2B5EF4-FFF2-40B4-BE49-F238E27FC236}">
                <a16:creationId xmlns:a16="http://schemas.microsoft.com/office/drawing/2014/main" id="{A8421254-0C37-1340-A955-658F91F3D6CF}"/>
              </a:ext>
            </a:extLst>
          </p:cNvPr>
          <p:cNvSpPr>
            <a:spLocks noGrp="1"/>
          </p:cNvSpPr>
          <p:nvPr>
            <p:ph type="body" sz="quarter" idx="26"/>
          </p:nvPr>
        </p:nvSpPr>
        <p:spPr>
          <a:xfrm>
            <a:off x="7702230" y="3732103"/>
            <a:ext cx="6171290" cy="667748"/>
          </a:xfrm>
          <a:prstGeom prst="rect">
            <a:avLst/>
          </a:prstGeom>
        </p:spPr>
        <p:txBody>
          <a:bodyPr/>
          <a:lstStyle>
            <a:lvl1pPr marL="0" indent="0">
              <a:buNone/>
              <a:defRPr sz="1800" b="0"/>
            </a:lvl1pPr>
          </a:lstStyle>
          <a:p>
            <a:pPr lvl="0"/>
            <a:r>
              <a:rPr lang="en-US" dirty="0"/>
              <a:t>Click to edit</a:t>
            </a:r>
          </a:p>
        </p:txBody>
      </p:sp>
      <p:sp>
        <p:nvSpPr>
          <p:cNvPr id="130" name="Text Placeholder 3">
            <a:extLst>
              <a:ext uri="{FF2B5EF4-FFF2-40B4-BE49-F238E27FC236}">
                <a16:creationId xmlns:a16="http://schemas.microsoft.com/office/drawing/2014/main" id="{B6CFDC65-8D2B-1B44-AF80-E7289A82E8B0}"/>
              </a:ext>
            </a:extLst>
          </p:cNvPr>
          <p:cNvSpPr>
            <a:spLocks noGrp="1"/>
          </p:cNvSpPr>
          <p:nvPr>
            <p:ph type="body" sz="quarter" idx="27"/>
          </p:nvPr>
        </p:nvSpPr>
        <p:spPr>
          <a:xfrm>
            <a:off x="702749" y="3756165"/>
            <a:ext cx="6171296" cy="667748"/>
          </a:xfrm>
          <a:prstGeom prst="rect">
            <a:avLst/>
          </a:prstGeom>
        </p:spPr>
        <p:txBody>
          <a:bodyPr/>
          <a:lstStyle>
            <a:lvl1pPr marL="0" indent="0">
              <a:buNone/>
              <a:defRPr sz="1800" b="0"/>
            </a:lvl1pPr>
          </a:lstStyle>
          <a:p>
            <a:pPr lvl="0"/>
            <a:r>
              <a:rPr lang="en-US" dirty="0"/>
              <a:t>Click to edit</a:t>
            </a:r>
          </a:p>
        </p:txBody>
      </p:sp>
      <p:sp>
        <p:nvSpPr>
          <p:cNvPr id="131" name="Text Placeholder 3">
            <a:extLst>
              <a:ext uri="{FF2B5EF4-FFF2-40B4-BE49-F238E27FC236}">
                <a16:creationId xmlns:a16="http://schemas.microsoft.com/office/drawing/2014/main" id="{F7EA9FAB-CB05-354A-92B0-151C3E246E00}"/>
              </a:ext>
            </a:extLst>
          </p:cNvPr>
          <p:cNvSpPr>
            <a:spLocks noGrp="1"/>
          </p:cNvSpPr>
          <p:nvPr>
            <p:ph type="body" sz="quarter" idx="28"/>
          </p:nvPr>
        </p:nvSpPr>
        <p:spPr>
          <a:xfrm>
            <a:off x="702749" y="3107685"/>
            <a:ext cx="2982914" cy="623563"/>
          </a:xfrm>
          <a:prstGeom prst="rect">
            <a:avLst/>
          </a:prstGeom>
        </p:spPr>
        <p:txBody>
          <a:bodyPr/>
          <a:lstStyle>
            <a:lvl1pPr marL="0" indent="0">
              <a:buNone/>
              <a:defRPr sz="3600" b="1">
                <a:solidFill>
                  <a:srgbClr val="C8102E"/>
                </a:solidFill>
              </a:defRPr>
            </a:lvl1pPr>
          </a:lstStyle>
          <a:p>
            <a:pPr lvl="0"/>
            <a:r>
              <a:rPr lang="en-US" dirty="0"/>
              <a:t>Click to edit</a:t>
            </a:r>
          </a:p>
        </p:txBody>
      </p:sp>
      <p:sp>
        <p:nvSpPr>
          <p:cNvPr id="132" name="Text Placeholder 3">
            <a:extLst>
              <a:ext uri="{FF2B5EF4-FFF2-40B4-BE49-F238E27FC236}">
                <a16:creationId xmlns:a16="http://schemas.microsoft.com/office/drawing/2014/main" id="{645A9CA8-A3F7-B042-94B5-20E5D5443E68}"/>
              </a:ext>
            </a:extLst>
          </p:cNvPr>
          <p:cNvSpPr>
            <a:spLocks noGrp="1"/>
          </p:cNvSpPr>
          <p:nvPr>
            <p:ph type="body" sz="quarter" idx="29"/>
          </p:nvPr>
        </p:nvSpPr>
        <p:spPr>
          <a:xfrm>
            <a:off x="7704709" y="3107685"/>
            <a:ext cx="2982914" cy="623563"/>
          </a:xfrm>
          <a:prstGeom prst="rect">
            <a:avLst/>
          </a:prstGeom>
        </p:spPr>
        <p:txBody>
          <a:bodyPr/>
          <a:lstStyle>
            <a:lvl1pPr marL="0" indent="0">
              <a:buNone/>
              <a:defRPr sz="3600" b="1">
                <a:solidFill>
                  <a:srgbClr val="000099"/>
                </a:solidFill>
              </a:defRPr>
            </a:lvl1pPr>
          </a:lstStyle>
          <a:p>
            <a:pPr lvl="0"/>
            <a:r>
              <a:rPr lang="en-US" dirty="0"/>
              <a:t>Click to edit</a:t>
            </a:r>
          </a:p>
        </p:txBody>
      </p:sp>
      <p:sp>
        <p:nvSpPr>
          <p:cNvPr id="133" name="Text Placeholder 3">
            <a:extLst>
              <a:ext uri="{FF2B5EF4-FFF2-40B4-BE49-F238E27FC236}">
                <a16:creationId xmlns:a16="http://schemas.microsoft.com/office/drawing/2014/main" id="{FA6865A7-8B86-CC46-8E6C-77BFB9DA56F4}"/>
              </a:ext>
            </a:extLst>
          </p:cNvPr>
          <p:cNvSpPr>
            <a:spLocks noGrp="1"/>
          </p:cNvSpPr>
          <p:nvPr>
            <p:ph type="body" sz="quarter" idx="30"/>
          </p:nvPr>
        </p:nvSpPr>
        <p:spPr>
          <a:xfrm>
            <a:off x="4461004" y="4747881"/>
            <a:ext cx="2565442" cy="478186"/>
          </a:xfrm>
          <a:prstGeom prst="rect">
            <a:avLst/>
          </a:prstGeom>
        </p:spPr>
        <p:txBody>
          <a:bodyPr/>
          <a:lstStyle>
            <a:lvl1pPr marL="0" indent="0">
              <a:buNone/>
              <a:defRPr sz="2400" b="1"/>
            </a:lvl1pPr>
          </a:lstStyle>
          <a:p>
            <a:pPr lvl="0"/>
            <a:r>
              <a:rPr lang="en-US" dirty="0"/>
              <a:t>Click to edit</a:t>
            </a:r>
          </a:p>
        </p:txBody>
      </p:sp>
      <p:sp>
        <p:nvSpPr>
          <p:cNvPr id="134" name="Text Placeholder 3">
            <a:extLst>
              <a:ext uri="{FF2B5EF4-FFF2-40B4-BE49-F238E27FC236}">
                <a16:creationId xmlns:a16="http://schemas.microsoft.com/office/drawing/2014/main" id="{0A2E19B2-26BC-E24B-B176-0B3724CED714}"/>
              </a:ext>
            </a:extLst>
          </p:cNvPr>
          <p:cNvSpPr>
            <a:spLocks noGrp="1"/>
          </p:cNvSpPr>
          <p:nvPr>
            <p:ph type="body" sz="quarter" idx="31"/>
          </p:nvPr>
        </p:nvSpPr>
        <p:spPr>
          <a:xfrm>
            <a:off x="11358521" y="4747881"/>
            <a:ext cx="2565442" cy="478186"/>
          </a:xfrm>
          <a:prstGeom prst="rect">
            <a:avLst/>
          </a:prstGeom>
        </p:spPr>
        <p:txBody>
          <a:bodyPr/>
          <a:lstStyle>
            <a:lvl1pPr marL="0" indent="0">
              <a:buNone/>
              <a:defRPr sz="2400" b="1"/>
            </a:lvl1pPr>
          </a:lstStyle>
          <a:p>
            <a:pPr lvl="0"/>
            <a:r>
              <a:rPr lang="en-US" dirty="0"/>
              <a:t>Click to edit</a:t>
            </a:r>
          </a:p>
        </p:txBody>
      </p:sp>
      <p:sp>
        <p:nvSpPr>
          <p:cNvPr id="135" name="Text Placeholder 3">
            <a:extLst>
              <a:ext uri="{FF2B5EF4-FFF2-40B4-BE49-F238E27FC236}">
                <a16:creationId xmlns:a16="http://schemas.microsoft.com/office/drawing/2014/main" id="{ED4F9BBA-DC29-EB43-8720-94418E10EE8F}"/>
              </a:ext>
            </a:extLst>
          </p:cNvPr>
          <p:cNvSpPr>
            <a:spLocks noGrp="1"/>
          </p:cNvSpPr>
          <p:nvPr>
            <p:ph type="body" sz="quarter" idx="32"/>
          </p:nvPr>
        </p:nvSpPr>
        <p:spPr>
          <a:xfrm>
            <a:off x="11358522" y="5378468"/>
            <a:ext cx="2565440" cy="1401834"/>
          </a:xfrm>
          <a:prstGeom prst="rect">
            <a:avLst/>
          </a:prstGeom>
        </p:spPr>
        <p:txBody>
          <a:bodyPr/>
          <a:lstStyle>
            <a:lvl1pPr marL="237744" indent="-237744">
              <a:spcBef>
                <a:spcPts val="960"/>
              </a:spcBef>
              <a:buFont typeface="Arial" panose="020B0604020202020204" pitchFamily="34" charset="0"/>
              <a:buChar char="•"/>
              <a:defRPr sz="1800" b="0"/>
            </a:lvl1pPr>
          </a:lstStyle>
          <a:p>
            <a:pPr lvl="0"/>
            <a:r>
              <a:rPr lang="en-US" dirty="0"/>
              <a:t>Click to edit</a:t>
            </a:r>
          </a:p>
        </p:txBody>
      </p:sp>
      <p:sp>
        <p:nvSpPr>
          <p:cNvPr id="136" name="Text Placeholder 3">
            <a:extLst>
              <a:ext uri="{FF2B5EF4-FFF2-40B4-BE49-F238E27FC236}">
                <a16:creationId xmlns:a16="http://schemas.microsoft.com/office/drawing/2014/main" id="{7B8A0F17-F2BD-394C-92FC-2DBDFCA33016}"/>
              </a:ext>
            </a:extLst>
          </p:cNvPr>
          <p:cNvSpPr>
            <a:spLocks noGrp="1"/>
          </p:cNvSpPr>
          <p:nvPr>
            <p:ph type="body" sz="quarter" idx="33"/>
          </p:nvPr>
        </p:nvSpPr>
        <p:spPr>
          <a:xfrm>
            <a:off x="4461005" y="5378468"/>
            <a:ext cx="2565440" cy="1401834"/>
          </a:xfrm>
          <a:prstGeom prst="rect">
            <a:avLst/>
          </a:prstGeom>
        </p:spPr>
        <p:txBody>
          <a:bodyPr/>
          <a:lstStyle>
            <a:lvl1pPr marL="237744" indent="-237744">
              <a:spcBef>
                <a:spcPts val="960"/>
              </a:spcBef>
              <a:buFont typeface="Arial" panose="020B0604020202020204" pitchFamily="34" charset="0"/>
              <a:buChar char="•"/>
              <a:defRPr sz="1800" b="0"/>
            </a:lvl1pPr>
          </a:lstStyle>
          <a:p>
            <a:pPr lvl="0"/>
            <a:r>
              <a:rPr lang="en-US" dirty="0"/>
              <a:t>Click to edit</a:t>
            </a:r>
          </a:p>
        </p:txBody>
      </p:sp>
      <p:sp>
        <p:nvSpPr>
          <p:cNvPr id="139" name="Text Placeholder 19">
            <a:extLst>
              <a:ext uri="{FF2B5EF4-FFF2-40B4-BE49-F238E27FC236}">
                <a16:creationId xmlns:a16="http://schemas.microsoft.com/office/drawing/2014/main" id="{AB62CD71-349B-B24A-A648-B473B71EBA08}"/>
              </a:ext>
            </a:extLst>
          </p:cNvPr>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45" name="Text Placeholder 3">
            <a:extLst>
              <a:ext uri="{FF2B5EF4-FFF2-40B4-BE49-F238E27FC236}">
                <a16:creationId xmlns:a16="http://schemas.microsoft.com/office/drawing/2014/main" id="{69F5B089-344B-D340-86E0-371125C2F054}"/>
              </a:ext>
            </a:extLst>
          </p:cNvPr>
          <p:cNvSpPr>
            <a:spLocks noGrp="1"/>
          </p:cNvSpPr>
          <p:nvPr>
            <p:ph type="body" sz="quarter" idx="34"/>
          </p:nvPr>
        </p:nvSpPr>
        <p:spPr>
          <a:xfrm>
            <a:off x="9395933" y="5378468"/>
            <a:ext cx="1726770" cy="1401834"/>
          </a:xfrm>
          <a:prstGeom prst="rect">
            <a:avLst/>
          </a:prstGeom>
        </p:spPr>
        <p:txBody>
          <a:bodyPr/>
          <a:lstStyle>
            <a:lvl1pPr marL="0" indent="0">
              <a:buFont typeface="Arial" panose="020B0604020202020204" pitchFamily="34" charset="0"/>
              <a:buNone/>
              <a:defRPr sz="1800" b="0"/>
            </a:lvl1pPr>
          </a:lstStyle>
          <a:p>
            <a:pPr lvl="0"/>
            <a:r>
              <a:rPr lang="en-US" dirty="0"/>
              <a:t>Click to edit</a:t>
            </a:r>
          </a:p>
        </p:txBody>
      </p:sp>
      <p:sp>
        <p:nvSpPr>
          <p:cNvPr id="147" name="Text Placeholder 3">
            <a:extLst>
              <a:ext uri="{FF2B5EF4-FFF2-40B4-BE49-F238E27FC236}">
                <a16:creationId xmlns:a16="http://schemas.microsoft.com/office/drawing/2014/main" id="{4E273F30-D965-9848-9A7C-C3F20398BD9D}"/>
              </a:ext>
            </a:extLst>
          </p:cNvPr>
          <p:cNvSpPr>
            <a:spLocks noGrp="1"/>
          </p:cNvSpPr>
          <p:nvPr>
            <p:ph type="body" sz="quarter" idx="36" hasCustomPrompt="1"/>
          </p:nvPr>
        </p:nvSpPr>
        <p:spPr>
          <a:xfrm>
            <a:off x="9395933" y="4678451"/>
            <a:ext cx="1726770" cy="623563"/>
          </a:xfrm>
          <a:prstGeom prst="rect">
            <a:avLst/>
          </a:prstGeom>
        </p:spPr>
        <p:txBody>
          <a:bodyPr/>
          <a:lstStyle>
            <a:lvl1pPr marL="0" indent="0">
              <a:buNone/>
              <a:defRPr sz="4400" b="1">
                <a:solidFill>
                  <a:srgbClr val="000099"/>
                </a:solidFill>
              </a:defRPr>
            </a:lvl1pPr>
          </a:lstStyle>
          <a:p>
            <a:pPr lvl="0"/>
            <a:r>
              <a:rPr lang="en-US" dirty="0"/>
              <a:t>edit</a:t>
            </a:r>
          </a:p>
        </p:txBody>
      </p:sp>
      <p:sp>
        <p:nvSpPr>
          <p:cNvPr id="24" name="Text Placeholder 3">
            <a:extLst>
              <a:ext uri="{FF2B5EF4-FFF2-40B4-BE49-F238E27FC236}">
                <a16:creationId xmlns:a16="http://schemas.microsoft.com/office/drawing/2014/main" id="{7F9474BB-DCE7-4B4C-AE76-9482A8AE0480}"/>
              </a:ext>
            </a:extLst>
          </p:cNvPr>
          <p:cNvSpPr>
            <a:spLocks noGrp="1"/>
          </p:cNvSpPr>
          <p:nvPr>
            <p:ph type="body" sz="quarter" idx="37"/>
          </p:nvPr>
        </p:nvSpPr>
        <p:spPr>
          <a:xfrm>
            <a:off x="2560419" y="5378468"/>
            <a:ext cx="1694747" cy="1401834"/>
          </a:xfrm>
          <a:prstGeom prst="rect">
            <a:avLst/>
          </a:prstGeom>
        </p:spPr>
        <p:txBody>
          <a:bodyPr/>
          <a:lstStyle>
            <a:lvl1pPr marL="0" indent="0">
              <a:buFont typeface="Arial" panose="020B0604020202020204" pitchFamily="34" charset="0"/>
              <a:buNone/>
              <a:defRPr sz="1800" b="0"/>
            </a:lvl1pPr>
          </a:lstStyle>
          <a:p>
            <a:pPr lvl="0"/>
            <a:r>
              <a:rPr lang="en-US" dirty="0"/>
              <a:t>Click to edit</a:t>
            </a:r>
          </a:p>
        </p:txBody>
      </p:sp>
      <p:sp>
        <p:nvSpPr>
          <p:cNvPr id="26" name="Text Placeholder 3">
            <a:extLst>
              <a:ext uri="{FF2B5EF4-FFF2-40B4-BE49-F238E27FC236}">
                <a16:creationId xmlns:a16="http://schemas.microsoft.com/office/drawing/2014/main" id="{D197E88C-0BB2-C64B-90C6-7FEB4CEAAAA6}"/>
              </a:ext>
            </a:extLst>
          </p:cNvPr>
          <p:cNvSpPr>
            <a:spLocks noGrp="1"/>
          </p:cNvSpPr>
          <p:nvPr>
            <p:ph type="body" sz="quarter" idx="38" hasCustomPrompt="1"/>
          </p:nvPr>
        </p:nvSpPr>
        <p:spPr>
          <a:xfrm>
            <a:off x="2560419" y="4678451"/>
            <a:ext cx="1694746" cy="623563"/>
          </a:xfrm>
          <a:prstGeom prst="rect">
            <a:avLst/>
          </a:prstGeom>
        </p:spPr>
        <p:txBody>
          <a:bodyPr/>
          <a:lstStyle>
            <a:lvl1pPr marL="0" indent="0">
              <a:buNone/>
              <a:defRPr sz="4400" b="1">
                <a:solidFill>
                  <a:srgbClr val="C8102E"/>
                </a:solidFill>
              </a:defRPr>
            </a:lvl1pPr>
          </a:lstStyle>
          <a:p>
            <a:pPr lvl="0"/>
            <a:r>
              <a:rPr lang="en-US" dirty="0"/>
              <a:t>edit</a:t>
            </a:r>
          </a:p>
        </p:txBody>
      </p:sp>
    </p:spTree>
    <p:extLst>
      <p:ext uri="{BB962C8B-B14F-4D97-AF65-F5344CB8AC3E}">
        <p14:creationId xmlns:p14="http://schemas.microsoft.com/office/powerpoint/2010/main" val="23669710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bullets">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726440" y="2055815"/>
            <a:ext cx="13177520" cy="5003292"/>
          </a:xfrm>
          <a:prstGeom prst="rect">
            <a:avLst/>
          </a:prstGeo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726440" y="454150"/>
            <a:ext cx="13177520" cy="692497"/>
          </a:xfrm>
          <a:prstGeom prst="rect">
            <a:avLst/>
          </a:prstGeom>
        </p:spPr>
        <p:txBody>
          <a:bodyPr/>
          <a:lstStyle>
            <a:lvl1pPr>
              <a:defRPr kern="1500" spc="-101" baseline="0">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
        <p:nvSpPr>
          <p:cNvPr id="18"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 header,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440" y="2055814"/>
            <a:ext cx="13177520" cy="54668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10000"/>
              </a:lnSpc>
              <a:spcBef>
                <a:spcPts val="0"/>
              </a:spcBef>
              <a:spcAft>
                <a:spcPct val="0"/>
              </a:spcAft>
              <a:buClr>
                <a:schemeClr val="tx1"/>
              </a:buClr>
              <a:buSzPct val="100000"/>
              <a:buFont typeface="Arial" pitchFamily="-65" charset="0"/>
              <a:buNone/>
              <a:defRPr lang="en-US" sz="3501" b="1" dirty="0" smtClean="0">
                <a:solidFill>
                  <a:srgbClr val="000000"/>
                </a:solidFill>
                <a:latin typeface="+mn-lt"/>
                <a:ea typeface="Arial Unicode MS" pitchFamily="-65" charset="0"/>
                <a:cs typeface="Arial Unicode MS" pitchFamily="-65"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4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2160" dirty="0">
                <a:solidFill>
                  <a:schemeClr val="tx1"/>
                </a:solidFill>
                <a:latin typeface="+mn-lt"/>
                <a:ea typeface="Arial Unicode MS" pitchFamily="-65" charset="0"/>
                <a:cs typeface="Arial Unicode MS" pitchFamily="-65" charset="0"/>
                <a:sym typeface="Arial" pitchFamily="-65" charset="0"/>
              </a:defRPr>
            </a:lvl5pPr>
          </a:lstStyle>
          <a:p>
            <a:pPr lvl="0"/>
            <a:r>
              <a:rPr lang="en-US"/>
              <a:t>Edit Master text styles</a:t>
            </a:r>
          </a:p>
        </p:txBody>
      </p:sp>
      <p:sp>
        <p:nvSpPr>
          <p:cNvPr id="9" name="Text Placeholder 8"/>
          <p:cNvSpPr>
            <a:spLocks noGrp="1"/>
          </p:cNvSpPr>
          <p:nvPr>
            <p:ph type="body" sz="quarter" idx="11"/>
          </p:nvPr>
        </p:nvSpPr>
        <p:spPr>
          <a:xfrm>
            <a:off x="726440" y="2912748"/>
            <a:ext cx="13177520" cy="4146358"/>
          </a:xfrm>
          <a:prstGeom prst="rect">
            <a:avLst/>
          </a:prstGeo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t>
            </a:r>
            <a:r>
              <a:rPr lang="en-US" sz="1200">
                <a:solidFill>
                  <a:srgbClr val="595959"/>
                </a:solidFill>
              </a:rPr>
              <a:t>add footnote</a:t>
            </a:r>
            <a:endParaRPr lang="en-US" sz="1200" dirty="0">
              <a:solidFill>
                <a:srgbClr val="595959"/>
              </a:solidFill>
            </a:endParaRPr>
          </a:p>
        </p:txBody>
      </p:sp>
      <p:sp>
        <p:nvSpPr>
          <p:cNvPr id="17" name="Title 1"/>
          <p:cNvSpPr>
            <a:spLocks noGrp="1"/>
          </p:cNvSpPr>
          <p:nvPr>
            <p:ph type="title"/>
          </p:nvPr>
        </p:nvSpPr>
        <p:spPr>
          <a:xfrm>
            <a:off x="726440" y="454150"/>
            <a:ext cx="13177520" cy="692497"/>
          </a:xfrm>
          <a:prstGeom prst="rect">
            <a:avLst/>
          </a:prstGeom>
        </p:spPr>
        <p:txBody>
          <a:bodyPr/>
          <a:lstStyle>
            <a:lvl1pPr>
              <a:defRPr kern="1500" spc="-101" baseline="0">
                <a:solidFill>
                  <a:schemeClr val="tx1"/>
                </a:solidFill>
              </a:defRPr>
            </a:lvl1pPr>
          </a:lstStyle>
          <a:p>
            <a:r>
              <a:rPr lang="en-US" dirty="0"/>
              <a:t>Click to edit Master title style</a:t>
            </a:r>
          </a:p>
        </p:txBody>
      </p:sp>
      <p:sp>
        <p:nvSpPr>
          <p:cNvPr id="18"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 chart info">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440" y="2394474"/>
            <a:ext cx="13177520" cy="36933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400" dirty="0" smtClean="0">
                <a:solidFill>
                  <a:srgbClr val="595959"/>
                </a:solidFill>
                <a:latin typeface="+mn-lt"/>
                <a:ea typeface="Arial Unicode MS" pitchFamily="-65" charset="0"/>
                <a:cs typeface="Arial Unicode MS" pitchFamily="-65"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4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2160" dirty="0">
                <a:solidFill>
                  <a:schemeClr val="tx1"/>
                </a:solidFill>
                <a:latin typeface="+mn-lt"/>
                <a:ea typeface="Arial Unicode MS" pitchFamily="-65" charset="0"/>
                <a:cs typeface="Arial Unicode MS" pitchFamily="-65" charset="0"/>
                <a:sym typeface="Arial" pitchFamily="-65" charset="0"/>
              </a:defRPr>
            </a:lvl5pPr>
          </a:lstStyle>
          <a:p>
            <a:pPr lvl="0"/>
            <a:r>
              <a:rPr lang="en-US" dirty="0"/>
              <a:t>Edit Master text styles</a:t>
            </a:r>
          </a:p>
        </p:txBody>
      </p:sp>
      <p:sp>
        <p:nvSpPr>
          <p:cNvPr id="13"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t>
            </a:r>
            <a:r>
              <a:rPr lang="en-US" sz="1200">
                <a:solidFill>
                  <a:srgbClr val="595959"/>
                </a:solidFill>
              </a:rPr>
              <a:t>add footnote</a:t>
            </a:r>
            <a:endParaRPr lang="en-US" sz="1200" dirty="0">
              <a:solidFill>
                <a:srgbClr val="595959"/>
              </a:solidFill>
            </a:endParaRPr>
          </a:p>
        </p:txBody>
      </p:sp>
      <p:sp>
        <p:nvSpPr>
          <p:cNvPr id="15" name="Title 1"/>
          <p:cNvSpPr>
            <a:spLocks noGrp="1"/>
          </p:cNvSpPr>
          <p:nvPr>
            <p:ph type="title"/>
          </p:nvPr>
        </p:nvSpPr>
        <p:spPr>
          <a:xfrm>
            <a:off x="726440" y="454150"/>
            <a:ext cx="13177520" cy="692497"/>
          </a:xfrm>
          <a:prstGeom prst="rect">
            <a:avLst/>
          </a:prstGeom>
        </p:spPr>
        <p:txBody>
          <a:bodyPr/>
          <a:lstStyle>
            <a:lvl1pPr>
              <a:defRPr kern="1500" spc="-101" baseline="0">
                <a:solidFill>
                  <a:schemeClr val="tx1"/>
                </a:solidFill>
              </a:defRPr>
            </a:lvl1pPr>
          </a:lstStyle>
          <a:p>
            <a:r>
              <a:rPr lang="en-US"/>
              <a:t>Click to edit Master title style</a:t>
            </a:r>
            <a:endParaRPr lang="en-US" dirty="0"/>
          </a:p>
        </p:txBody>
      </p:sp>
      <p:sp>
        <p:nvSpPr>
          <p:cNvPr id="16"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2">
    <p:spTree>
      <p:nvGrpSpPr>
        <p:cNvPr id="1" name=""/>
        <p:cNvGrpSpPr/>
        <p:nvPr/>
      </p:nvGrpSpPr>
      <p:grpSpPr>
        <a:xfrm>
          <a:off x="0" y="0"/>
          <a:ext cx="0" cy="0"/>
          <a:chOff x="0" y="0"/>
          <a:chExt cx="0" cy="0"/>
        </a:xfrm>
      </p:grpSpPr>
      <p:sp>
        <p:nvSpPr>
          <p:cNvPr id="3" name="Rectangle 2"/>
          <p:cNvSpPr/>
          <p:nvPr userDrawn="1"/>
        </p:nvSpPr>
        <p:spPr bwMode="auto">
          <a:xfrm>
            <a:off x="0" y="2"/>
            <a:ext cx="14630400" cy="164062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726440" y="2833804"/>
            <a:ext cx="13177520" cy="1938528"/>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7000" b="1" i="0" u="none" strike="noStrike" kern="1500" cap="none" spc="-101" normalizeH="0" baseline="0" noProof="0" dirty="0">
                <a:ln>
                  <a:noFill/>
                </a:ln>
                <a:solidFill>
                  <a:schemeClr val="accent2"/>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726441" y="5169332"/>
            <a:ext cx="10291330" cy="1777366"/>
          </a:xfrm>
          <a:prstGeom prst="rect">
            <a:avLst/>
          </a:prstGeo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pic>
        <p:nvPicPr>
          <p:cNvPr id="7" name="Picture 6">
            <a:extLst>
              <a:ext uri="{FF2B5EF4-FFF2-40B4-BE49-F238E27FC236}">
                <a16:creationId xmlns:a16="http://schemas.microsoft.com/office/drawing/2014/main" id="{F26A83DB-15DE-5F4B-B02D-DC4E407EC08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362" y="537728"/>
            <a:ext cx="3794118" cy="694460"/>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252479AF-766A-4537-BA15-C632C6A2BA34}"/>
              </a:ext>
            </a:extLst>
          </p:cNvPr>
          <p:cNvPicPr>
            <a:picLocks noChangeAspect="1"/>
          </p:cNvPicPr>
          <p:nvPr userDrawn="1"/>
        </p:nvPicPr>
        <p:blipFill>
          <a:blip r:embed="rId3"/>
          <a:stretch>
            <a:fillRect/>
          </a:stretch>
        </p:blipFill>
        <p:spPr>
          <a:xfrm>
            <a:off x="11298360" y="409436"/>
            <a:ext cx="2605600" cy="951044"/>
          </a:xfrm>
          <a:prstGeom prst="rect">
            <a:avLst/>
          </a:prstGeom>
        </p:spPr>
      </p:pic>
    </p:spTree>
    <p:extLst>
      <p:ext uri="{BB962C8B-B14F-4D97-AF65-F5344CB8AC3E}">
        <p14:creationId xmlns:p14="http://schemas.microsoft.com/office/powerpoint/2010/main" val="188832945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LEFT HALF bullets">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26440" y="2055500"/>
            <a:ext cx="6482080" cy="5003608"/>
          </a:xfrm>
          <a:prstGeom prst="rect">
            <a:avLst/>
          </a:prstGeo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5"/>
          </p:nvPr>
        </p:nvSpPr>
        <p:spPr>
          <a:xfrm>
            <a:off x="7422776" y="2055497"/>
            <a:ext cx="6482080" cy="5003610"/>
          </a:xfrm>
          <a:prstGeom prst="rect">
            <a:avLst/>
          </a:prstGeom>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9"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4" name="Title 1"/>
          <p:cNvSpPr>
            <a:spLocks noGrp="1"/>
          </p:cNvSpPr>
          <p:nvPr>
            <p:ph type="title"/>
          </p:nvPr>
        </p:nvSpPr>
        <p:spPr>
          <a:xfrm>
            <a:off x="726440" y="454150"/>
            <a:ext cx="13177520" cy="692497"/>
          </a:xfrm>
          <a:prstGeom prst="rect">
            <a:avLst/>
          </a:prstGeom>
        </p:spPr>
        <p:txBody>
          <a:bodyPr/>
          <a:lstStyle>
            <a:lvl1pPr>
              <a:defRPr kern="1500" spc="-101" baseline="0">
                <a:solidFill>
                  <a:schemeClr val="tx1"/>
                </a:solidFill>
              </a:defRPr>
            </a:lvl1pPr>
          </a:lstStyle>
          <a:p>
            <a:r>
              <a:rPr lang="en-US" dirty="0"/>
              <a:t>Click to edit Master title style</a:t>
            </a:r>
          </a:p>
        </p:txBody>
      </p:sp>
      <p:sp>
        <p:nvSpPr>
          <p:cNvPr id="15"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layou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726440" y="2055500"/>
            <a:ext cx="6482080" cy="5003608"/>
          </a:xfrm>
          <a:prstGeom prst="rect">
            <a:avLst/>
          </a:prstGeom>
        </p:spPr>
        <p:txBody>
          <a:bodyPr/>
          <a:lstStyle>
            <a:lvl1pPr marL="0" indent="0">
              <a:buNone/>
              <a:defRPr>
                <a:solidFill>
                  <a:srgbClr val="595959"/>
                </a:solidFill>
              </a:defRPr>
            </a:lvl1pPr>
            <a:lvl2pPr marL="260605" indent="0">
              <a:buNone/>
              <a:defRPr>
                <a:solidFill>
                  <a:srgbClr val="595959"/>
                </a:solidFill>
              </a:defRPr>
            </a:lvl2pPr>
            <a:lvl3pPr marL="636422" indent="0">
              <a:buNone/>
              <a:defRPr>
                <a:solidFill>
                  <a:srgbClr val="595959"/>
                </a:solidFill>
              </a:defRPr>
            </a:lvl3pPr>
            <a:lvl4pPr marL="1075334" indent="0">
              <a:buNone/>
              <a:defRPr>
                <a:solidFill>
                  <a:srgbClr val="595959"/>
                </a:solidFill>
              </a:defRPr>
            </a:lvl4pPr>
            <a:lvl5pPr marL="1556195" indent="0">
              <a:buNone/>
              <a:defRPr>
                <a:solidFill>
                  <a:srgbClr val="595959"/>
                </a:solidFill>
              </a:defRPr>
            </a:lvl5pPr>
          </a:lstStyle>
          <a:p>
            <a:pPr lvl="0"/>
            <a:r>
              <a:rPr lang="en-US" dirty="0"/>
              <a:t>Edit Master text styles</a:t>
            </a:r>
          </a:p>
        </p:txBody>
      </p:sp>
      <p:sp>
        <p:nvSpPr>
          <p:cNvPr id="19"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4" name="Title 1"/>
          <p:cNvSpPr>
            <a:spLocks noGrp="1"/>
          </p:cNvSpPr>
          <p:nvPr>
            <p:ph type="title"/>
          </p:nvPr>
        </p:nvSpPr>
        <p:spPr>
          <a:xfrm>
            <a:off x="726441" y="454150"/>
            <a:ext cx="6588760" cy="692497"/>
          </a:xfrm>
          <a:prstGeom prst="rect">
            <a:avLst/>
          </a:prstGeom>
        </p:spPr>
        <p:txBody>
          <a:bodyPr/>
          <a:lstStyle>
            <a:lvl1pPr>
              <a:defRPr kern="1500" spc="-101" baseline="0">
                <a:solidFill>
                  <a:schemeClr val="tx1"/>
                </a:solidFill>
              </a:defRPr>
            </a:lvl1pPr>
          </a:lstStyle>
          <a:p>
            <a:r>
              <a:rPr lang="en-US" dirty="0"/>
              <a:t>Click to edit Master title</a:t>
            </a:r>
          </a:p>
        </p:txBody>
      </p:sp>
      <p:sp>
        <p:nvSpPr>
          <p:cNvPr id="9" name="Content Placeholder 30">
            <a:extLst>
              <a:ext uri="{FF2B5EF4-FFF2-40B4-BE49-F238E27FC236}">
                <a16:creationId xmlns:a16="http://schemas.microsoft.com/office/drawing/2014/main" id="{37E9AC5D-F6EB-CE40-9936-5793341DCC66}"/>
              </a:ext>
            </a:extLst>
          </p:cNvPr>
          <p:cNvSpPr>
            <a:spLocks noGrp="1"/>
          </p:cNvSpPr>
          <p:nvPr>
            <p:ph sz="quarter" idx="18"/>
          </p:nvPr>
        </p:nvSpPr>
        <p:spPr>
          <a:xfrm>
            <a:off x="7755028" y="952798"/>
            <a:ext cx="6164354" cy="6163459"/>
          </a:xfrm>
          <a:prstGeom prst="rect">
            <a:avLst/>
          </a:prstGeom>
        </p:spPr>
        <p:txBody>
          <a:bodyPr/>
          <a:lstStyle/>
          <a:p>
            <a:endParaRPr lang="en-US" dirty="0"/>
          </a:p>
        </p:txBody>
      </p:sp>
      <p:sp>
        <p:nvSpPr>
          <p:cNvPr id="18" name="Text Placeholder 4">
            <a:extLst>
              <a:ext uri="{FF2B5EF4-FFF2-40B4-BE49-F238E27FC236}">
                <a16:creationId xmlns:a16="http://schemas.microsoft.com/office/drawing/2014/main" id="{9F61B276-111F-0F49-AA22-140F5A6A7DE0}"/>
              </a:ext>
            </a:extLst>
          </p:cNvPr>
          <p:cNvSpPr>
            <a:spLocks noGrp="1"/>
          </p:cNvSpPr>
          <p:nvPr>
            <p:ph type="body" sz="quarter" idx="10"/>
          </p:nvPr>
        </p:nvSpPr>
        <p:spPr>
          <a:xfrm>
            <a:off x="726443" y="1222847"/>
            <a:ext cx="5526078"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dirty="0"/>
              <a:t>Edit Master text styles</a:t>
            </a:r>
          </a:p>
        </p:txBody>
      </p:sp>
    </p:spTree>
    <p:extLst>
      <p:ext uri="{BB962C8B-B14F-4D97-AF65-F5344CB8AC3E}">
        <p14:creationId xmlns:p14="http://schemas.microsoft.com/office/powerpoint/2010/main" val="38233389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 RIGHT 2/3">
    <p:spTree>
      <p:nvGrpSpPr>
        <p:cNvPr id="1" name=""/>
        <p:cNvGrpSpPr/>
        <p:nvPr/>
      </p:nvGrpSpPr>
      <p:grpSpPr>
        <a:xfrm>
          <a:off x="0" y="0"/>
          <a:ext cx="0" cy="0"/>
          <a:chOff x="0" y="0"/>
          <a:chExt cx="0" cy="0"/>
        </a:xfrm>
      </p:grpSpPr>
      <p:sp>
        <p:nvSpPr>
          <p:cNvPr id="31" name="Text Placeholder 19"/>
          <p:cNvSpPr>
            <a:spLocks noGrp="1"/>
          </p:cNvSpPr>
          <p:nvPr>
            <p:ph type="body" sz="quarter" idx="20"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7" name="Content Placeholder 11"/>
          <p:cNvSpPr>
            <a:spLocks noGrp="1"/>
          </p:cNvSpPr>
          <p:nvPr>
            <p:ph sz="quarter" idx="26"/>
          </p:nvPr>
        </p:nvSpPr>
        <p:spPr>
          <a:xfrm>
            <a:off x="5206702" y="2021631"/>
            <a:ext cx="8697258" cy="5037476"/>
          </a:xfrm>
          <a:prstGeom prst="rect">
            <a:avLst/>
          </a:prstGeom>
        </p:spPr>
        <p:txBody>
          <a:bodyPr/>
          <a:lstStyle>
            <a:lvl1pPr marL="0" indent="0">
              <a:buNone/>
              <a:defRPr sz="3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7"/>
          <p:cNvSpPr>
            <a:spLocks noGrp="1"/>
          </p:cNvSpPr>
          <p:nvPr>
            <p:ph type="body" sz="quarter" idx="27" hasCustomPrompt="1"/>
          </p:nvPr>
        </p:nvSpPr>
        <p:spPr>
          <a:xfrm>
            <a:off x="737873" y="2055500"/>
            <a:ext cx="4199890" cy="5003608"/>
          </a:xfrm>
          <a:prstGeom prst="rect">
            <a:avLst/>
          </a:prstGeom>
        </p:spPr>
        <p:txBody>
          <a:bodyPr/>
          <a:lstStyle>
            <a:lvl1pPr>
              <a:defRPr sz="2501">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a:t>Edit Master text styles</a:t>
            </a:r>
          </a:p>
        </p:txBody>
      </p:sp>
      <p:sp>
        <p:nvSpPr>
          <p:cNvPr id="19" name="Title 1"/>
          <p:cNvSpPr>
            <a:spLocks noGrp="1"/>
          </p:cNvSpPr>
          <p:nvPr>
            <p:ph type="title"/>
          </p:nvPr>
        </p:nvSpPr>
        <p:spPr>
          <a:xfrm>
            <a:off x="726440" y="454150"/>
            <a:ext cx="13177520" cy="692497"/>
          </a:xfrm>
          <a:prstGeom prst="rect">
            <a:avLst/>
          </a:prstGeom>
        </p:spPr>
        <p:txBody>
          <a:bodyPr/>
          <a:lstStyle>
            <a:lvl1pPr>
              <a:defRPr kern="1500" spc="-101" baseline="0">
                <a:solidFill>
                  <a:schemeClr val="tx1"/>
                </a:solidFill>
              </a:defRPr>
            </a:lvl1pPr>
          </a:lstStyle>
          <a:p>
            <a:r>
              <a:rPr lang="en-US" dirty="0"/>
              <a:t>Click to edit Master title style</a:t>
            </a:r>
          </a:p>
        </p:txBody>
      </p:sp>
      <p:sp>
        <p:nvSpPr>
          <p:cNvPr id="20"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 RIGHT 2/3">
    <p:spTree>
      <p:nvGrpSpPr>
        <p:cNvPr id="1" name=""/>
        <p:cNvGrpSpPr/>
        <p:nvPr/>
      </p:nvGrpSpPr>
      <p:grpSpPr>
        <a:xfrm>
          <a:off x="0" y="0"/>
          <a:ext cx="0" cy="0"/>
          <a:chOff x="0" y="0"/>
          <a:chExt cx="0" cy="0"/>
        </a:xfrm>
      </p:grpSpPr>
      <p:sp>
        <p:nvSpPr>
          <p:cNvPr id="31" name="Text Placeholder 19"/>
          <p:cNvSpPr>
            <a:spLocks noGrp="1"/>
          </p:cNvSpPr>
          <p:nvPr>
            <p:ph type="body" sz="quarter" idx="20"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9" name="Title 1"/>
          <p:cNvSpPr>
            <a:spLocks noGrp="1"/>
          </p:cNvSpPr>
          <p:nvPr>
            <p:ph type="title"/>
          </p:nvPr>
        </p:nvSpPr>
        <p:spPr>
          <a:xfrm>
            <a:off x="726440" y="454150"/>
            <a:ext cx="13177520" cy="692497"/>
          </a:xfrm>
          <a:prstGeom prst="rect">
            <a:avLst/>
          </a:prstGeom>
        </p:spPr>
        <p:txBody>
          <a:bodyPr/>
          <a:lstStyle>
            <a:lvl1pPr>
              <a:defRPr kern="1500" spc="-101" baseline="0">
                <a:solidFill>
                  <a:schemeClr val="tx1"/>
                </a:solidFill>
              </a:defRPr>
            </a:lvl1pPr>
          </a:lstStyle>
          <a:p>
            <a:r>
              <a:rPr lang="en-US" dirty="0"/>
              <a:t>Click to edit Master title style</a:t>
            </a:r>
          </a:p>
        </p:txBody>
      </p:sp>
      <p:sp>
        <p:nvSpPr>
          <p:cNvPr id="20"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
        <p:nvSpPr>
          <p:cNvPr id="23" name="Picture Placeholder 2">
            <a:extLst>
              <a:ext uri="{FF2B5EF4-FFF2-40B4-BE49-F238E27FC236}">
                <a16:creationId xmlns:a16="http://schemas.microsoft.com/office/drawing/2014/main" id="{02648577-FAC1-4B4E-BFCD-47D88E7BA13C}"/>
              </a:ext>
            </a:extLst>
          </p:cNvPr>
          <p:cNvSpPr>
            <a:spLocks noGrp="1"/>
          </p:cNvSpPr>
          <p:nvPr>
            <p:ph type="pic" sz="quarter" idx="33"/>
          </p:nvPr>
        </p:nvSpPr>
        <p:spPr>
          <a:xfrm>
            <a:off x="729614" y="2021632"/>
            <a:ext cx="4216400" cy="5037476"/>
          </a:xfrm>
          <a:prstGeom prst="rect">
            <a:avLst/>
          </a:prstGeom>
        </p:spPr>
        <p:txBody>
          <a:bodyPr/>
          <a:lstStyle/>
          <a:p>
            <a:endParaRPr lang="en-US"/>
          </a:p>
        </p:txBody>
      </p:sp>
      <p:sp>
        <p:nvSpPr>
          <p:cNvPr id="24" name="Text Placeholder 4">
            <a:extLst>
              <a:ext uri="{FF2B5EF4-FFF2-40B4-BE49-F238E27FC236}">
                <a16:creationId xmlns:a16="http://schemas.microsoft.com/office/drawing/2014/main" id="{88000DC0-46E4-F848-8F95-4855A6A28DFB}"/>
              </a:ext>
            </a:extLst>
          </p:cNvPr>
          <p:cNvSpPr>
            <a:spLocks noGrp="1"/>
          </p:cNvSpPr>
          <p:nvPr>
            <p:ph type="body" sz="quarter" idx="34"/>
          </p:nvPr>
        </p:nvSpPr>
        <p:spPr>
          <a:xfrm>
            <a:off x="5207000" y="2020888"/>
            <a:ext cx="8705850" cy="50374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0752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 RIGHT HALF bullets">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421880" y="2055500"/>
            <a:ext cx="6482080" cy="5003608"/>
          </a:xfrm>
          <a:prstGeom prst="rect">
            <a:avLst/>
          </a:prstGeo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p:cNvSpPr>
            <a:spLocks noGrp="1"/>
          </p:cNvSpPr>
          <p:nvPr>
            <p:ph sz="quarter" idx="15"/>
          </p:nvPr>
        </p:nvSpPr>
        <p:spPr>
          <a:xfrm>
            <a:off x="726440" y="2055497"/>
            <a:ext cx="6482080" cy="5003608"/>
          </a:xfrm>
          <a:prstGeom prst="rect">
            <a:avLst/>
          </a:prstGeom>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
        <p:nvSpPr>
          <p:cNvPr id="9" name="Title 1">
            <a:extLst>
              <a:ext uri="{FF2B5EF4-FFF2-40B4-BE49-F238E27FC236}">
                <a16:creationId xmlns:a16="http://schemas.microsoft.com/office/drawing/2014/main" id="{E828FD4B-D725-0F4E-A919-F9E505C0109C}"/>
              </a:ext>
            </a:extLst>
          </p:cNvPr>
          <p:cNvSpPr>
            <a:spLocks noGrp="1"/>
          </p:cNvSpPr>
          <p:nvPr>
            <p:ph type="title"/>
          </p:nvPr>
        </p:nvSpPr>
        <p:spPr>
          <a:xfrm>
            <a:off x="726440" y="454150"/>
            <a:ext cx="12174912" cy="692497"/>
          </a:xfrm>
          <a:prstGeom prst="rect">
            <a:avLst/>
          </a:prstGeom>
        </p:spPr>
        <p:txBody>
          <a:bodyPr/>
          <a:lstStyle>
            <a:lvl1pPr>
              <a:defRPr kern="1500" spc="-101" baseline="0"/>
            </a:lvl1pPr>
          </a:lstStyle>
          <a:p>
            <a:r>
              <a:rPr lang="en-US" dirty="0"/>
              <a:t>Click to edit Master title style</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ub, RIGHT HALF bullets">
    <p:spTree>
      <p:nvGrpSpPr>
        <p:cNvPr id="1" name=""/>
        <p:cNvGrpSpPr/>
        <p:nvPr/>
      </p:nvGrpSpPr>
      <p:grpSpPr>
        <a:xfrm>
          <a:off x="0" y="0"/>
          <a:ext cx="0" cy="0"/>
          <a:chOff x="0" y="0"/>
          <a:chExt cx="0" cy="0"/>
        </a:xfrm>
      </p:grpSpPr>
      <p:sp>
        <p:nvSpPr>
          <p:cNvPr id="18" name="Text Placeholder 19"/>
          <p:cNvSpPr>
            <a:spLocks noGrp="1"/>
          </p:cNvSpPr>
          <p:nvPr>
            <p:ph type="body" sz="quarter" idx="16"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9" name="Title 1">
            <a:extLst>
              <a:ext uri="{FF2B5EF4-FFF2-40B4-BE49-F238E27FC236}">
                <a16:creationId xmlns:a16="http://schemas.microsoft.com/office/drawing/2014/main" id="{E828FD4B-D725-0F4E-A919-F9E505C0109C}"/>
              </a:ext>
            </a:extLst>
          </p:cNvPr>
          <p:cNvSpPr>
            <a:spLocks noGrp="1"/>
          </p:cNvSpPr>
          <p:nvPr>
            <p:ph type="title"/>
          </p:nvPr>
        </p:nvSpPr>
        <p:spPr>
          <a:xfrm>
            <a:off x="726440" y="454150"/>
            <a:ext cx="12174912" cy="692497"/>
          </a:xfrm>
          <a:prstGeom prst="rect">
            <a:avLst/>
          </a:prstGeom>
        </p:spPr>
        <p:txBody>
          <a:bodyPr/>
          <a:lstStyle>
            <a:lvl1pPr>
              <a:defRPr kern="1500" spc="-101" baseline="0"/>
            </a:lvl1pPr>
          </a:lstStyle>
          <a:p>
            <a:r>
              <a:rPr lang="en-US" dirty="0"/>
              <a:t>Click to edit Master title style</a:t>
            </a:r>
          </a:p>
        </p:txBody>
      </p:sp>
      <p:sp>
        <p:nvSpPr>
          <p:cNvPr id="13" name="Rectangle 12">
            <a:extLst>
              <a:ext uri="{FF2B5EF4-FFF2-40B4-BE49-F238E27FC236}">
                <a16:creationId xmlns:a16="http://schemas.microsoft.com/office/drawing/2014/main" id="{EB726643-E58E-CC48-AF17-2A78BB6C30D4}"/>
              </a:ext>
            </a:extLst>
          </p:cNvPr>
          <p:cNvSpPr/>
          <p:nvPr userDrawn="1"/>
        </p:nvSpPr>
        <p:spPr bwMode="auto">
          <a:xfrm>
            <a:off x="721361"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13">
            <a:extLst>
              <a:ext uri="{FF2B5EF4-FFF2-40B4-BE49-F238E27FC236}">
                <a16:creationId xmlns:a16="http://schemas.microsoft.com/office/drawing/2014/main" id="{12E188AA-0D2B-E449-A0C8-1EFBC82B9C91}"/>
              </a:ext>
            </a:extLst>
          </p:cNvPr>
          <p:cNvSpPr/>
          <p:nvPr userDrawn="1"/>
        </p:nvSpPr>
        <p:spPr bwMode="auto">
          <a:xfrm>
            <a:off x="10811606"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6" name="Rectangle 15">
            <a:extLst>
              <a:ext uri="{FF2B5EF4-FFF2-40B4-BE49-F238E27FC236}">
                <a16:creationId xmlns:a16="http://schemas.microsoft.com/office/drawing/2014/main" id="{3C5CF704-52FC-5740-8859-CC46FFF32894}"/>
              </a:ext>
            </a:extLst>
          </p:cNvPr>
          <p:cNvSpPr/>
          <p:nvPr userDrawn="1"/>
        </p:nvSpPr>
        <p:spPr bwMode="auto">
          <a:xfrm>
            <a:off x="4090887"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63914D36-44F9-2F48-BE16-3B089B393692}"/>
              </a:ext>
            </a:extLst>
          </p:cNvPr>
          <p:cNvSpPr/>
          <p:nvPr userDrawn="1"/>
        </p:nvSpPr>
        <p:spPr bwMode="auto">
          <a:xfrm>
            <a:off x="7451247"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7" name="Text Placeholder 2">
            <a:extLst>
              <a:ext uri="{FF2B5EF4-FFF2-40B4-BE49-F238E27FC236}">
                <a16:creationId xmlns:a16="http://schemas.microsoft.com/office/drawing/2014/main" id="{D3DE7820-60D0-2A47-98FB-E1D6F0ECB6D9}"/>
              </a:ext>
            </a:extLst>
          </p:cNvPr>
          <p:cNvSpPr>
            <a:spLocks noGrp="1"/>
          </p:cNvSpPr>
          <p:nvPr>
            <p:ph type="body" sz="quarter" idx="18"/>
          </p:nvPr>
        </p:nvSpPr>
        <p:spPr>
          <a:xfrm>
            <a:off x="893763" y="1870076"/>
            <a:ext cx="2603501" cy="485776"/>
          </a:xfrm>
          <a:prstGeom prst="rect">
            <a:avLst/>
          </a:prstGeom>
        </p:spPr>
        <p:txBody>
          <a:bodyPr/>
          <a:lstStyle>
            <a:lvl1pPr marL="0" indent="0">
              <a:buNone/>
              <a:defRPr sz="2400" b="1"/>
            </a:lvl1pPr>
            <a:lvl2pPr>
              <a:defRPr sz="2400"/>
            </a:lvl2pPr>
            <a:lvl3pPr>
              <a:defRPr sz="2400"/>
            </a:lvl3pPr>
            <a:lvl4pPr>
              <a:defRPr sz="2400"/>
            </a:lvl4pPr>
            <a:lvl5pPr>
              <a:defRPr sz="2400"/>
            </a:lvl5pPr>
          </a:lstStyle>
          <a:p>
            <a:pPr lvl="0"/>
            <a:r>
              <a:rPr lang="en-US" dirty="0"/>
              <a:t>Click to edit Master</a:t>
            </a:r>
          </a:p>
        </p:txBody>
      </p:sp>
      <p:sp>
        <p:nvSpPr>
          <p:cNvPr id="28" name="Text Placeholder 2">
            <a:extLst>
              <a:ext uri="{FF2B5EF4-FFF2-40B4-BE49-F238E27FC236}">
                <a16:creationId xmlns:a16="http://schemas.microsoft.com/office/drawing/2014/main" id="{46258EAD-CB9B-C745-A692-276ADD6A527E}"/>
              </a:ext>
            </a:extLst>
          </p:cNvPr>
          <p:cNvSpPr>
            <a:spLocks noGrp="1"/>
          </p:cNvSpPr>
          <p:nvPr>
            <p:ph type="body" sz="quarter" idx="19"/>
          </p:nvPr>
        </p:nvSpPr>
        <p:spPr>
          <a:xfrm>
            <a:off x="4358858" y="1870076"/>
            <a:ext cx="2603501" cy="485776"/>
          </a:xfrm>
          <a:prstGeom prst="rect">
            <a:avLst/>
          </a:prstGeom>
        </p:spPr>
        <p:txBody>
          <a:bodyPr/>
          <a:lstStyle>
            <a:lvl1pPr marL="0" indent="0">
              <a:buNone/>
              <a:defRPr sz="2400" b="1"/>
            </a:lvl1pPr>
            <a:lvl2pPr>
              <a:defRPr sz="2400"/>
            </a:lvl2pPr>
            <a:lvl3pPr>
              <a:defRPr sz="2400"/>
            </a:lvl3pPr>
            <a:lvl4pPr>
              <a:defRPr sz="2400"/>
            </a:lvl4pPr>
            <a:lvl5pPr>
              <a:defRPr sz="2400"/>
            </a:lvl5pPr>
          </a:lstStyle>
          <a:p>
            <a:pPr lvl="0"/>
            <a:r>
              <a:rPr lang="en-US" dirty="0"/>
              <a:t>Click to edit Master</a:t>
            </a:r>
          </a:p>
        </p:txBody>
      </p:sp>
      <p:sp>
        <p:nvSpPr>
          <p:cNvPr id="30" name="Text Placeholder 2">
            <a:extLst>
              <a:ext uri="{FF2B5EF4-FFF2-40B4-BE49-F238E27FC236}">
                <a16:creationId xmlns:a16="http://schemas.microsoft.com/office/drawing/2014/main" id="{8F6C0358-B85F-6E44-A9CD-2F332E6CD4B9}"/>
              </a:ext>
            </a:extLst>
          </p:cNvPr>
          <p:cNvSpPr>
            <a:spLocks noGrp="1"/>
          </p:cNvSpPr>
          <p:nvPr>
            <p:ph type="body" sz="quarter" idx="20"/>
          </p:nvPr>
        </p:nvSpPr>
        <p:spPr>
          <a:xfrm>
            <a:off x="7679574" y="1870076"/>
            <a:ext cx="2603501" cy="485776"/>
          </a:xfrm>
          <a:prstGeom prst="rect">
            <a:avLst/>
          </a:prstGeom>
        </p:spPr>
        <p:txBody>
          <a:bodyPr/>
          <a:lstStyle>
            <a:lvl1pPr marL="0" indent="0">
              <a:buNone/>
              <a:defRPr sz="2400" b="1"/>
            </a:lvl1pPr>
            <a:lvl2pPr>
              <a:defRPr sz="2400"/>
            </a:lvl2pPr>
            <a:lvl3pPr>
              <a:defRPr sz="2400"/>
            </a:lvl3pPr>
            <a:lvl4pPr>
              <a:defRPr sz="2400"/>
            </a:lvl4pPr>
            <a:lvl5pPr>
              <a:defRPr sz="2400"/>
            </a:lvl5pPr>
          </a:lstStyle>
          <a:p>
            <a:pPr lvl="0"/>
            <a:r>
              <a:rPr lang="en-US" dirty="0"/>
              <a:t>Click to edit Master</a:t>
            </a:r>
          </a:p>
        </p:txBody>
      </p:sp>
      <p:sp>
        <p:nvSpPr>
          <p:cNvPr id="33" name="Text Placeholder 4">
            <a:extLst>
              <a:ext uri="{FF2B5EF4-FFF2-40B4-BE49-F238E27FC236}">
                <a16:creationId xmlns:a16="http://schemas.microsoft.com/office/drawing/2014/main" id="{7E4F1039-CF58-6A43-BB44-5674AA4F98B6}"/>
              </a:ext>
            </a:extLst>
          </p:cNvPr>
          <p:cNvSpPr>
            <a:spLocks noGrp="1"/>
          </p:cNvSpPr>
          <p:nvPr>
            <p:ph type="body" sz="quarter" idx="21"/>
          </p:nvPr>
        </p:nvSpPr>
        <p:spPr>
          <a:xfrm>
            <a:off x="964995" y="2569860"/>
            <a:ext cx="2605088" cy="3214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34" name="Text Placeholder 4">
            <a:extLst>
              <a:ext uri="{FF2B5EF4-FFF2-40B4-BE49-F238E27FC236}">
                <a16:creationId xmlns:a16="http://schemas.microsoft.com/office/drawing/2014/main" id="{F69411A7-265F-C24E-8A73-1D09829D496C}"/>
              </a:ext>
            </a:extLst>
          </p:cNvPr>
          <p:cNvSpPr>
            <a:spLocks noGrp="1"/>
          </p:cNvSpPr>
          <p:nvPr>
            <p:ph type="body" sz="quarter" idx="22"/>
          </p:nvPr>
        </p:nvSpPr>
        <p:spPr>
          <a:xfrm>
            <a:off x="4367594" y="2582801"/>
            <a:ext cx="2605088" cy="3214687"/>
          </a:xfrm>
          <a:prstGeom prst="rect">
            <a:avLst/>
          </a:prstGeom>
        </p:spPr>
        <p:txBody>
          <a:bodyPr/>
          <a:lstStyle>
            <a:lvl1pPr marL="0" indent="0" defTabSz="914400">
              <a:buNone/>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35" name="Text Placeholder 4">
            <a:extLst>
              <a:ext uri="{FF2B5EF4-FFF2-40B4-BE49-F238E27FC236}">
                <a16:creationId xmlns:a16="http://schemas.microsoft.com/office/drawing/2014/main" id="{4D589452-3E57-D440-9FB0-6E4868DB139E}"/>
              </a:ext>
            </a:extLst>
          </p:cNvPr>
          <p:cNvSpPr>
            <a:spLocks noGrp="1"/>
          </p:cNvSpPr>
          <p:nvPr>
            <p:ph type="body" sz="quarter" idx="23"/>
          </p:nvPr>
        </p:nvSpPr>
        <p:spPr>
          <a:xfrm>
            <a:off x="7672269" y="2582801"/>
            <a:ext cx="2605088" cy="3214687"/>
          </a:xfrm>
          <a:prstGeom prst="rect">
            <a:avLst/>
          </a:prstGeom>
        </p:spPr>
        <p:txBody>
          <a:bodyPr/>
          <a:lstStyle>
            <a:lvl1pPr marL="0" indent="0" defTabSz="914400">
              <a:buNone/>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36" name="Text Placeholder 4">
            <a:extLst>
              <a:ext uri="{FF2B5EF4-FFF2-40B4-BE49-F238E27FC236}">
                <a16:creationId xmlns:a16="http://schemas.microsoft.com/office/drawing/2014/main" id="{B4D1912F-14CA-384D-A430-5E9D99E3206C}"/>
              </a:ext>
            </a:extLst>
          </p:cNvPr>
          <p:cNvSpPr>
            <a:spLocks noGrp="1"/>
          </p:cNvSpPr>
          <p:nvPr>
            <p:ph type="body" sz="quarter" idx="24"/>
          </p:nvPr>
        </p:nvSpPr>
        <p:spPr>
          <a:xfrm>
            <a:off x="11025069" y="2582801"/>
            <a:ext cx="2605088" cy="3214687"/>
          </a:xfrm>
          <a:prstGeom prst="rect">
            <a:avLst/>
          </a:prstGeom>
        </p:spPr>
        <p:txBody>
          <a:bodyPr/>
          <a:lstStyle>
            <a:lvl1pPr marL="0" indent="0" defTabSz="914400">
              <a:buNone/>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37" name="Text Placeholder 2">
            <a:extLst>
              <a:ext uri="{FF2B5EF4-FFF2-40B4-BE49-F238E27FC236}">
                <a16:creationId xmlns:a16="http://schemas.microsoft.com/office/drawing/2014/main" id="{57F6A302-A023-0448-9894-EF9B860FE511}"/>
              </a:ext>
            </a:extLst>
          </p:cNvPr>
          <p:cNvSpPr>
            <a:spLocks noGrp="1"/>
          </p:cNvSpPr>
          <p:nvPr>
            <p:ph type="body" sz="quarter" idx="25"/>
          </p:nvPr>
        </p:nvSpPr>
        <p:spPr>
          <a:xfrm>
            <a:off x="11025067" y="1870076"/>
            <a:ext cx="2603501" cy="485776"/>
          </a:xfrm>
          <a:prstGeom prst="rect">
            <a:avLst/>
          </a:prstGeom>
        </p:spPr>
        <p:txBody>
          <a:bodyPr/>
          <a:lstStyle>
            <a:lvl1pPr marL="0" indent="0">
              <a:buNone/>
              <a:defRPr sz="2400" b="1"/>
            </a:lvl1pPr>
            <a:lvl2pPr>
              <a:defRPr sz="2400"/>
            </a:lvl2pPr>
            <a:lvl3pPr>
              <a:defRPr sz="2400"/>
            </a:lvl3pPr>
            <a:lvl4pPr>
              <a:defRPr sz="2400"/>
            </a:lvl4pPr>
            <a:lvl5pPr>
              <a:defRPr sz="2400"/>
            </a:lvl5pPr>
          </a:lstStyle>
          <a:p>
            <a:pPr lvl="0"/>
            <a:r>
              <a:rPr lang="en-US" dirty="0"/>
              <a:t>Click to edit Master</a:t>
            </a:r>
          </a:p>
        </p:txBody>
      </p:sp>
    </p:spTree>
    <p:extLst>
      <p:ext uri="{BB962C8B-B14F-4D97-AF65-F5344CB8AC3E}">
        <p14:creationId xmlns:p14="http://schemas.microsoft.com/office/powerpoint/2010/main" val="19625392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 columns 1x3">
    <p:spTree>
      <p:nvGrpSpPr>
        <p:cNvPr id="1" name=""/>
        <p:cNvGrpSpPr/>
        <p:nvPr/>
      </p:nvGrpSpPr>
      <p:grpSpPr>
        <a:xfrm>
          <a:off x="0" y="0"/>
          <a:ext cx="0" cy="0"/>
          <a:chOff x="0" y="0"/>
          <a:chExt cx="0" cy="0"/>
        </a:xfrm>
      </p:grpSpPr>
      <p:sp>
        <p:nvSpPr>
          <p:cNvPr id="16" name="Content Placeholder 11"/>
          <p:cNvSpPr>
            <a:spLocks noGrp="1"/>
          </p:cNvSpPr>
          <p:nvPr>
            <p:ph sz="quarter" idx="15"/>
          </p:nvPr>
        </p:nvSpPr>
        <p:spPr>
          <a:xfrm>
            <a:off x="5209543" y="2055497"/>
            <a:ext cx="4211320" cy="5003610"/>
          </a:xfrm>
          <a:prstGeom prst="rect">
            <a:avLst/>
          </a:prstGeom>
          <a:noFill/>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7" name="Content Placeholder 11"/>
          <p:cNvSpPr>
            <a:spLocks noGrp="1"/>
          </p:cNvSpPr>
          <p:nvPr>
            <p:ph sz="quarter" idx="16"/>
          </p:nvPr>
        </p:nvSpPr>
        <p:spPr>
          <a:xfrm>
            <a:off x="9692642" y="2055497"/>
            <a:ext cx="4211320" cy="5003610"/>
          </a:xfrm>
          <a:prstGeom prst="rect">
            <a:avLst/>
          </a:prstGeom>
          <a:noFill/>
        </p:spPr>
        <p:txBody>
          <a:bodyPr anchor="t"/>
          <a:lstStyle>
            <a:lvl1pPr marL="0" indent="0">
              <a:buNone/>
              <a:defRPr sz="2400"/>
            </a:lvl1pPr>
          </a:lstStyle>
          <a:p>
            <a:pPr lvl="0"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Content Placeholder 11"/>
          <p:cNvSpPr>
            <a:spLocks noGrp="1"/>
          </p:cNvSpPr>
          <p:nvPr>
            <p:ph sz="quarter" idx="17"/>
          </p:nvPr>
        </p:nvSpPr>
        <p:spPr>
          <a:xfrm>
            <a:off x="726442" y="2055497"/>
            <a:ext cx="4211320" cy="5003610"/>
          </a:xfrm>
          <a:prstGeom prst="rect">
            <a:avLst/>
          </a:prstGeom>
          <a:noFill/>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27" name="Text Placeholder 19"/>
          <p:cNvSpPr>
            <a:spLocks noGrp="1"/>
          </p:cNvSpPr>
          <p:nvPr>
            <p:ph type="body" sz="quarter" idx="20"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
        <p:nvSpPr>
          <p:cNvPr id="10" name="Title 1">
            <a:extLst>
              <a:ext uri="{FF2B5EF4-FFF2-40B4-BE49-F238E27FC236}">
                <a16:creationId xmlns:a16="http://schemas.microsoft.com/office/drawing/2014/main" id="{2BBFA237-3D8D-F54C-9FB5-A168612D87BE}"/>
              </a:ext>
            </a:extLst>
          </p:cNvPr>
          <p:cNvSpPr>
            <a:spLocks noGrp="1"/>
          </p:cNvSpPr>
          <p:nvPr>
            <p:ph type="title"/>
          </p:nvPr>
        </p:nvSpPr>
        <p:spPr>
          <a:xfrm>
            <a:off x="726440" y="454150"/>
            <a:ext cx="12174912" cy="692497"/>
          </a:xfrm>
          <a:prstGeom prst="rect">
            <a:avLst/>
          </a:prstGeom>
        </p:spPr>
        <p:txBody>
          <a:bodyPr/>
          <a:lstStyle>
            <a:lvl1pPr>
              <a:defRPr kern="1500" spc="-101" baseline="0"/>
            </a:lvl1pPr>
          </a:lstStyle>
          <a:p>
            <a:r>
              <a:rPr lang="en-US" dirty="0"/>
              <a:t>Click to edit Master title style</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columns 1x3 wht">
    <p:spTree>
      <p:nvGrpSpPr>
        <p:cNvPr id="1" name=""/>
        <p:cNvGrpSpPr/>
        <p:nvPr/>
      </p:nvGrpSpPr>
      <p:grpSpPr>
        <a:xfrm>
          <a:off x="0" y="0"/>
          <a:ext cx="0" cy="0"/>
          <a:chOff x="0" y="0"/>
          <a:chExt cx="0" cy="0"/>
        </a:xfrm>
      </p:grpSpPr>
      <p:sp>
        <p:nvSpPr>
          <p:cNvPr id="16" name="Content Placeholder 11"/>
          <p:cNvSpPr>
            <a:spLocks noGrp="1"/>
          </p:cNvSpPr>
          <p:nvPr>
            <p:ph sz="quarter" idx="15"/>
          </p:nvPr>
        </p:nvSpPr>
        <p:spPr>
          <a:xfrm>
            <a:off x="5209543" y="2092554"/>
            <a:ext cx="4211320" cy="2798832"/>
          </a:xfrm>
          <a:prstGeom prst="rect">
            <a:avLst/>
          </a:prstGeom>
          <a:solidFill>
            <a:schemeClr val="bg1"/>
          </a:solidFill>
          <a:ln>
            <a:noFill/>
          </a:ln>
        </p:spPr>
        <p:txBody>
          <a:bodyPr/>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dirty="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7" name="Content Placeholder 11"/>
          <p:cNvSpPr>
            <a:spLocks noGrp="1"/>
          </p:cNvSpPr>
          <p:nvPr>
            <p:ph sz="quarter" idx="16"/>
          </p:nvPr>
        </p:nvSpPr>
        <p:spPr>
          <a:xfrm>
            <a:off x="9692642" y="2092555"/>
            <a:ext cx="4211320" cy="2798831"/>
          </a:xfrm>
          <a:prstGeom prst="rect">
            <a:avLst/>
          </a:prstGeom>
          <a:solidFill>
            <a:schemeClr val="bg1"/>
          </a:solidFill>
          <a:ln>
            <a:noFill/>
          </a:ln>
        </p:spPr>
        <p:txBody>
          <a:bodyPr anchor="t"/>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Content Placeholder 11"/>
          <p:cNvSpPr>
            <a:spLocks noGrp="1"/>
          </p:cNvSpPr>
          <p:nvPr>
            <p:ph sz="quarter" idx="17"/>
          </p:nvPr>
        </p:nvSpPr>
        <p:spPr>
          <a:xfrm>
            <a:off x="726442" y="2092554"/>
            <a:ext cx="4211320" cy="2798832"/>
          </a:xfrm>
          <a:prstGeom prst="rect">
            <a:avLst/>
          </a:prstGeom>
          <a:solidFill>
            <a:schemeClr val="bg1"/>
          </a:solidFill>
          <a:ln>
            <a:noFill/>
          </a:ln>
        </p:spPr>
        <p:txBody>
          <a:bodyPr/>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27" name="Text Placeholder 19"/>
          <p:cNvSpPr>
            <a:spLocks noGrp="1"/>
          </p:cNvSpPr>
          <p:nvPr>
            <p:ph type="body" sz="quarter" idx="20"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
        <p:nvSpPr>
          <p:cNvPr id="10" name="Title 1">
            <a:extLst>
              <a:ext uri="{FF2B5EF4-FFF2-40B4-BE49-F238E27FC236}">
                <a16:creationId xmlns:a16="http://schemas.microsoft.com/office/drawing/2014/main" id="{321AC04F-7228-2D40-90FB-B273CB8C5AB6}"/>
              </a:ext>
            </a:extLst>
          </p:cNvPr>
          <p:cNvSpPr>
            <a:spLocks noGrp="1"/>
          </p:cNvSpPr>
          <p:nvPr>
            <p:ph type="title"/>
          </p:nvPr>
        </p:nvSpPr>
        <p:spPr>
          <a:xfrm>
            <a:off x="726440" y="454150"/>
            <a:ext cx="12174912" cy="692497"/>
          </a:xfrm>
          <a:prstGeom prst="rect">
            <a:avLst/>
          </a:prstGeom>
        </p:spPr>
        <p:txBody>
          <a:bodyPr/>
          <a:lstStyle>
            <a:lvl1pPr>
              <a:defRPr kern="1500" spc="-101" baseline="0"/>
            </a:lvl1pPr>
          </a:lstStyle>
          <a:p>
            <a:r>
              <a:rPr lang="en-US" dirty="0"/>
              <a:t>Click to edit Master title style</a:t>
            </a:r>
          </a:p>
        </p:txBody>
      </p:sp>
      <p:sp>
        <p:nvSpPr>
          <p:cNvPr id="3" name="Text Placeholder 2">
            <a:extLst>
              <a:ext uri="{FF2B5EF4-FFF2-40B4-BE49-F238E27FC236}">
                <a16:creationId xmlns:a16="http://schemas.microsoft.com/office/drawing/2014/main" id="{340B2714-83A7-BB46-9D36-05FB92B16BBF}"/>
              </a:ext>
            </a:extLst>
          </p:cNvPr>
          <p:cNvSpPr>
            <a:spLocks noGrp="1"/>
          </p:cNvSpPr>
          <p:nvPr>
            <p:ph type="body" sz="quarter" idx="22"/>
          </p:nvPr>
        </p:nvSpPr>
        <p:spPr>
          <a:xfrm>
            <a:off x="720726" y="5083861"/>
            <a:ext cx="4211320" cy="2029033"/>
          </a:xfrm>
          <a:prstGeom prst="rect">
            <a:avLst/>
          </a:prstGeom>
        </p:spPr>
        <p:txBody>
          <a:bodyPr/>
          <a:lstStyle>
            <a:lvl1pPr>
              <a:defRPr sz="2000"/>
            </a:lvl1pPr>
            <a:lvl2pPr>
              <a:defRPr sz="1800"/>
            </a:lvl2pPr>
          </a:lstStyle>
          <a:p>
            <a:pPr lvl="0"/>
            <a:r>
              <a:rPr lang="en-US" dirty="0"/>
              <a:t>Click to edit Master text styles</a:t>
            </a:r>
          </a:p>
          <a:p>
            <a:pPr lvl="1"/>
            <a:r>
              <a:rPr lang="en-US" dirty="0"/>
              <a:t>Second level</a:t>
            </a:r>
          </a:p>
        </p:txBody>
      </p:sp>
      <p:sp>
        <p:nvSpPr>
          <p:cNvPr id="13" name="Text Placeholder 2">
            <a:extLst>
              <a:ext uri="{FF2B5EF4-FFF2-40B4-BE49-F238E27FC236}">
                <a16:creationId xmlns:a16="http://schemas.microsoft.com/office/drawing/2014/main" id="{C6F4DF9C-6A5A-5141-A4C8-0DF45E3D9E10}"/>
              </a:ext>
            </a:extLst>
          </p:cNvPr>
          <p:cNvSpPr>
            <a:spLocks noGrp="1"/>
          </p:cNvSpPr>
          <p:nvPr>
            <p:ph type="body" sz="quarter" idx="23"/>
          </p:nvPr>
        </p:nvSpPr>
        <p:spPr>
          <a:xfrm>
            <a:off x="5192713" y="5083861"/>
            <a:ext cx="4211320" cy="2029033"/>
          </a:xfrm>
          <a:prstGeom prst="rect">
            <a:avLst/>
          </a:prstGeom>
        </p:spPr>
        <p:txBody>
          <a:bodyPr/>
          <a:lstStyle>
            <a:lvl1pPr>
              <a:defRPr sz="2000"/>
            </a:lvl1pPr>
            <a:lvl2pPr>
              <a:defRPr sz="1800"/>
            </a:lvl2pPr>
          </a:lstStyle>
          <a:p>
            <a:pPr lvl="0"/>
            <a:r>
              <a:rPr lang="en-US" dirty="0"/>
              <a:t>Click to edit Master text styles</a:t>
            </a:r>
          </a:p>
          <a:p>
            <a:pPr lvl="1"/>
            <a:r>
              <a:rPr lang="en-US" dirty="0"/>
              <a:t>Second level</a:t>
            </a:r>
          </a:p>
        </p:txBody>
      </p:sp>
      <p:sp>
        <p:nvSpPr>
          <p:cNvPr id="14" name="Text Placeholder 2">
            <a:extLst>
              <a:ext uri="{FF2B5EF4-FFF2-40B4-BE49-F238E27FC236}">
                <a16:creationId xmlns:a16="http://schemas.microsoft.com/office/drawing/2014/main" id="{7BCD16B9-CCE5-5F41-B9C5-5E81442329C0}"/>
              </a:ext>
            </a:extLst>
          </p:cNvPr>
          <p:cNvSpPr>
            <a:spLocks noGrp="1"/>
          </p:cNvSpPr>
          <p:nvPr>
            <p:ph type="body" sz="quarter" idx="24"/>
          </p:nvPr>
        </p:nvSpPr>
        <p:spPr>
          <a:xfrm>
            <a:off x="9650414" y="5083861"/>
            <a:ext cx="4211320" cy="2029033"/>
          </a:xfrm>
          <a:prstGeom prst="rect">
            <a:avLst/>
          </a:prstGeom>
        </p:spPr>
        <p:txBody>
          <a:bodyPr/>
          <a:lstStyle>
            <a:lvl1pPr>
              <a:defRPr sz="2000"/>
            </a:lvl1pPr>
            <a:lvl2pPr>
              <a:defRPr sz="1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2788281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spTree>
      <p:nvGrpSpPr>
        <p:cNvPr id="1" name=""/>
        <p:cNvGrpSpPr/>
        <p:nvPr/>
      </p:nvGrpSpPr>
      <p:grpSpPr>
        <a:xfrm>
          <a:off x="0" y="0"/>
          <a:ext cx="0" cy="0"/>
          <a:chOff x="0" y="0"/>
          <a:chExt cx="0" cy="0"/>
        </a:xfrm>
      </p:grpSpPr>
      <p:sp>
        <p:nvSpPr>
          <p:cNvPr id="16" name="Content Placeholder 11"/>
          <p:cNvSpPr>
            <a:spLocks noGrp="1"/>
          </p:cNvSpPr>
          <p:nvPr>
            <p:ph sz="quarter" idx="15"/>
          </p:nvPr>
        </p:nvSpPr>
        <p:spPr>
          <a:xfrm>
            <a:off x="5209543" y="2661049"/>
            <a:ext cx="4211320" cy="4398058"/>
          </a:xfrm>
          <a:prstGeom prst="rect">
            <a:avLst/>
          </a:prstGeom>
          <a:solidFill>
            <a:schemeClr val="bg1"/>
          </a:solidFill>
          <a:ln>
            <a:noFill/>
          </a:ln>
        </p:spPr>
        <p:txBody>
          <a:bodyPr/>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7" name="Content Placeholder 11"/>
          <p:cNvSpPr>
            <a:spLocks noGrp="1"/>
          </p:cNvSpPr>
          <p:nvPr>
            <p:ph sz="quarter" idx="16"/>
          </p:nvPr>
        </p:nvSpPr>
        <p:spPr>
          <a:xfrm>
            <a:off x="9692642" y="2661049"/>
            <a:ext cx="4211320" cy="4398058"/>
          </a:xfrm>
          <a:prstGeom prst="rect">
            <a:avLst/>
          </a:prstGeom>
          <a:solidFill>
            <a:schemeClr val="bg1"/>
          </a:solidFill>
          <a:ln>
            <a:noFill/>
          </a:ln>
        </p:spPr>
        <p:txBody>
          <a:bodyPr anchor="t"/>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Content Placeholder 11"/>
          <p:cNvSpPr>
            <a:spLocks noGrp="1"/>
          </p:cNvSpPr>
          <p:nvPr>
            <p:ph sz="quarter" idx="17"/>
          </p:nvPr>
        </p:nvSpPr>
        <p:spPr>
          <a:xfrm>
            <a:off x="726442" y="2661049"/>
            <a:ext cx="4211320" cy="4398058"/>
          </a:xfrm>
          <a:prstGeom prst="rect">
            <a:avLst/>
          </a:prstGeom>
          <a:solidFill>
            <a:schemeClr val="bg1"/>
          </a:solidFill>
          <a:ln>
            <a:noFill/>
          </a:ln>
        </p:spPr>
        <p:txBody>
          <a:bodyPr/>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27" name="Text Placeholder 19"/>
          <p:cNvSpPr>
            <a:spLocks noGrp="1"/>
          </p:cNvSpPr>
          <p:nvPr>
            <p:ph type="body" sz="quarter" idx="20" hasCustomPrompt="1"/>
          </p:nvPr>
        </p:nvSpPr>
        <p:spPr>
          <a:xfrm>
            <a:off x="721362" y="7305371"/>
            <a:ext cx="13182600" cy="191116"/>
          </a:xfrm>
          <a:prstGeom prst="rect">
            <a:avLst/>
          </a:prstGeo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7"/>
            <a:ext cx="13177520" cy="46166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Edit Master text styles</a:t>
            </a:r>
          </a:p>
        </p:txBody>
      </p:sp>
      <p:sp>
        <p:nvSpPr>
          <p:cNvPr id="9" name="Text Placeholder 8"/>
          <p:cNvSpPr>
            <a:spLocks noGrp="1"/>
          </p:cNvSpPr>
          <p:nvPr>
            <p:ph type="body" sz="quarter" idx="22"/>
          </p:nvPr>
        </p:nvSpPr>
        <p:spPr>
          <a:xfrm>
            <a:off x="725700" y="2016993"/>
            <a:ext cx="4209838" cy="520700"/>
          </a:xfrm>
          <a:prstGeom prst="rect">
            <a:avLst/>
          </a:prstGeom>
          <a:solidFill>
            <a:srgbClr val="FFFFFF"/>
          </a:solidFill>
        </p:spPr>
        <p:txBody>
          <a:bodyPr anchor="ctr"/>
          <a:lstStyle>
            <a:lvl1pPr marL="109538" indent="0">
              <a:buNone/>
              <a:defRPr sz="2000" b="1">
                <a:solidFill>
                  <a:schemeClr val="accent3"/>
                </a:solidFill>
              </a:defRPr>
            </a:lvl1pPr>
          </a:lstStyle>
          <a:p>
            <a:pPr lvl="0"/>
            <a:r>
              <a:rPr lang="en-US"/>
              <a:t>Edit Master text styles</a:t>
            </a:r>
          </a:p>
        </p:txBody>
      </p:sp>
      <p:sp>
        <p:nvSpPr>
          <p:cNvPr id="19" name="Text Placeholder 8"/>
          <p:cNvSpPr>
            <a:spLocks noGrp="1"/>
          </p:cNvSpPr>
          <p:nvPr>
            <p:ph type="body" sz="quarter" idx="23"/>
          </p:nvPr>
        </p:nvSpPr>
        <p:spPr>
          <a:xfrm>
            <a:off x="5212942" y="2016993"/>
            <a:ext cx="4209838" cy="520700"/>
          </a:xfrm>
          <a:prstGeom prst="rect">
            <a:avLst/>
          </a:prstGeom>
          <a:solidFill>
            <a:srgbClr val="FFFFFF"/>
          </a:solidFill>
        </p:spPr>
        <p:txBody>
          <a:bodyPr anchor="ctr"/>
          <a:lstStyle>
            <a:lvl1pPr marL="109538" indent="0">
              <a:buNone/>
              <a:defRPr sz="2000" b="1">
                <a:solidFill>
                  <a:schemeClr val="accent2"/>
                </a:solidFill>
              </a:defRPr>
            </a:lvl1pPr>
          </a:lstStyle>
          <a:p>
            <a:pPr lvl="0"/>
            <a:r>
              <a:rPr lang="en-US"/>
              <a:t>Edit Master text styles</a:t>
            </a:r>
          </a:p>
        </p:txBody>
      </p:sp>
      <p:sp>
        <p:nvSpPr>
          <p:cNvPr id="20" name="Text Placeholder 8"/>
          <p:cNvSpPr>
            <a:spLocks noGrp="1"/>
          </p:cNvSpPr>
          <p:nvPr>
            <p:ph type="body" sz="quarter" idx="24"/>
          </p:nvPr>
        </p:nvSpPr>
        <p:spPr>
          <a:xfrm>
            <a:off x="9688087" y="2016993"/>
            <a:ext cx="4221150" cy="520700"/>
          </a:xfrm>
          <a:prstGeom prst="rect">
            <a:avLst/>
          </a:prstGeom>
          <a:solidFill>
            <a:srgbClr val="FFFFFF"/>
          </a:solidFill>
        </p:spPr>
        <p:txBody>
          <a:bodyPr anchor="ctr"/>
          <a:lstStyle>
            <a:lvl1pPr marL="109538" indent="0">
              <a:buNone/>
              <a:defRPr sz="2000" b="1">
                <a:solidFill>
                  <a:schemeClr val="accent1"/>
                </a:solidFill>
              </a:defRPr>
            </a:lvl1pPr>
          </a:lstStyle>
          <a:p>
            <a:pPr lvl="0"/>
            <a:r>
              <a:rPr lang="en-US"/>
              <a:t>Edit Master text styles</a:t>
            </a:r>
          </a:p>
        </p:txBody>
      </p:sp>
      <p:sp>
        <p:nvSpPr>
          <p:cNvPr id="21" name="Title 1">
            <a:extLst>
              <a:ext uri="{FF2B5EF4-FFF2-40B4-BE49-F238E27FC236}">
                <a16:creationId xmlns:a16="http://schemas.microsoft.com/office/drawing/2014/main" id="{DE085746-F358-8B48-B3DA-0AFACF75E822}"/>
              </a:ext>
            </a:extLst>
          </p:cNvPr>
          <p:cNvSpPr>
            <a:spLocks noGrp="1"/>
          </p:cNvSpPr>
          <p:nvPr>
            <p:ph type="title"/>
          </p:nvPr>
        </p:nvSpPr>
        <p:spPr>
          <a:xfrm>
            <a:off x="726440" y="454150"/>
            <a:ext cx="12174912" cy="692497"/>
          </a:xfrm>
          <a:prstGeom prst="rect">
            <a:avLst/>
          </a:prstGeom>
        </p:spPr>
        <p:txBody>
          <a:bodyPr/>
          <a:lstStyle>
            <a:lvl1pPr>
              <a:defRPr kern="1500" spc="-101" baseline="0"/>
            </a:lvl1pPr>
          </a:lstStyle>
          <a:p>
            <a:r>
              <a:rPr lang="en-US" dirty="0"/>
              <a:t>Click to edit Master title style</a:t>
            </a:r>
          </a:p>
        </p:txBody>
      </p:sp>
    </p:spTree>
    <p:extLst>
      <p:ext uri="{BB962C8B-B14F-4D97-AF65-F5344CB8AC3E}">
        <p14:creationId xmlns:p14="http://schemas.microsoft.com/office/powerpoint/2010/main" val="24722484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picture, caption RIGH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7126C82-A3F3-844B-84CD-4A0A0FE4F981}"/>
              </a:ext>
            </a:extLst>
          </p:cNvPr>
          <p:cNvSpPr>
            <a:spLocks noGrp="1"/>
          </p:cNvSpPr>
          <p:nvPr>
            <p:ph type="pic" sz="quarter" idx="13" hasCustomPrompt="1"/>
          </p:nvPr>
        </p:nvSpPr>
        <p:spPr>
          <a:xfrm>
            <a:off x="0" y="0"/>
            <a:ext cx="14630400" cy="8229600"/>
          </a:xfrm>
          <a:prstGeom prst="rect">
            <a:avLst/>
          </a:prstGeom>
        </p:spPr>
        <p:txBody>
          <a:bodyPr anchor="ctr"/>
          <a:lstStyle>
            <a:lvl1pPr marL="0" indent="0" algn="ctr">
              <a:buNone/>
              <a:defRPr/>
            </a:lvl1pPr>
          </a:lstStyle>
          <a:p>
            <a:r>
              <a:rPr lang="en-US" dirty="0"/>
              <a:t>Full Bleed Image</a:t>
            </a:r>
          </a:p>
          <a:p>
            <a:endParaRPr lang="en-US" dirty="0"/>
          </a:p>
          <a:p>
            <a:r>
              <a:rPr lang="en-US" dirty="0"/>
              <a:t>No Copy</a:t>
            </a:r>
          </a:p>
        </p:txBody>
      </p:sp>
      <p:sp>
        <p:nvSpPr>
          <p:cNvPr id="5" name="Text Placeholder 163">
            <a:extLst>
              <a:ext uri="{FF2B5EF4-FFF2-40B4-BE49-F238E27FC236}">
                <a16:creationId xmlns:a16="http://schemas.microsoft.com/office/drawing/2014/main" id="{C46C9242-91E4-450F-B466-7A0DEF48F29D}"/>
              </a:ext>
            </a:extLst>
          </p:cNvPr>
          <p:cNvSpPr txBox="1">
            <a:spLocks/>
          </p:cNvSpPr>
          <p:nvPr userDrawn="1"/>
        </p:nvSpPr>
        <p:spPr bwMode="auto">
          <a:xfrm>
            <a:off x="13379115" y="7738687"/>
            <a:ext cx="524845" cy="186113"/>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fld id="{AD816501-AAE5-214E-B100-00C3DC5F5E3F}" type="slidenum">
              <a:rPr lang="en-US" sz="901" smtClean="0">
                <a:solidFill>
                  <a:srgbClr val="C8102E"/>
                </a:solidFill>
              </a:rPr>
              <a:pPr defTabSz="914400"/>
              <a:t>‹#›</a:t>
            </a:fld>
            <a:endParaRPr lang="en-US" sz="901" kern="0" dirty="0">
              <a:solidFill>
                <a:srgbClr val="C8102E"/>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3">
    <p:spTree>
      <p:nvGrpSpPr>
        <p:cNvPr id="1" name=""/>
        <p:cNvGrpSpPr/>
        <p:nvPr/>
      </p:nvGrpSpPr>
      <p:grpSpPr>
        <a:xfrm>
          <a:off x="0" y="0"/>
          <a:ext cx="0" cy="0"/>
          <a:chOff x="0" y="0"/>
          <a:chExt cx="0" cy="0"/>
        </a:xfrm>
      </p:grpSpPr>
      <p:sp>
        <p:nvSpPr>
          <p:cNvPr id="3" name="Rectangle 2"/>
          <p:cNvSpPr/>
          <p:nvPr userDrawn="1"/>
        </p:nvSpPr>
        <p:spPr bwMode="auto">
          <a:xfrm>
            <a:off x="0" y="6588974"/>
            <a:ext cx="14630400" cy="164062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726440" y="843655"/>
            <a:ext cx="13177520" cy="1938528"/>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7000" b="1" i="0" u="none" strike="noStrike" kern="1500" cap="none" spc="-101" normalizeH="0" baseline="0" noProof="0" dirty="0">
                <a:ln>
                  <a:noFill/>
                </a:ln>
                <a:solidFill>
                  <a:schemeClr val="accent2"/>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726441" y="3657402"/>
            <a:ext cx="10291330" cy="914796"/>
          </a:xfrm>
          <a:prstGeom prst="rect">
            <a:avLst/>
          </a:prstGeo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Edit Master text styles</a:t>
            </a:r>
          </a:p>
        </p:txBody>
      </p:sp>
      <p:pic>
        <p:nvPicPr>
          <p:cNvPr id="8" name="Picture 7">
            <a:extLst>
              <a:ext uri="{FF2B5EF4-FFF2-40B4-BE49-F238E27FC236}">
                <a16:creationId xmlns:a16="http://schemas.microsoft.com/office/drawing/2014/main" id="{7BC504DF-781C-A242-8C76-46037FCB355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362" y="7032579"/>
            <a:ext cx="3794118" cy="69446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4A20477D-16DD-4552-88E8-B51F9B60B3F4}"/>
              </a:ext>
            </a:extLst>
          </p:cNvPr>
          <p:cNvPicPr>
            <a:picLocks noChangeAspect="1"/>
          </p:cNvPicPr>
          <p:nvPr userDrawn="1"/>
        </p:nvPicPr>
        <p:blipFill>
          <a:blip r:embed="rId3"/>
          <a:stretch>
            <a:fillRect/>
          </a:stretch>
        </p:blipFill>
        <p:spPr>
          <a:xfrm>
            <a:off x="11216438" y="6773385"/>
            <a:ext cx="2605600" cy="951044"/>
          </a:xfrm>
          <a:prstGeom prst="rect">
            <a:avLst/>
          </a:prstGeom>
        </p:spPr>
      </p:pic>
    </p:spTree>
    <p:extLst>
      <p:ext uri="{BB962C8B-B14F-4D97-AF65-F5344CB8AC3E}">
        <p14:creationId xmlns:p14="http://schemas.microsoft.com/office/powerpoint/2010/main" val="152953535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picture, caption LEF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26440" y="6851575"/>
            <a:ext cx="13177520" cy="459818"/>
          </a:xfrm>
          <a:prstGeom prst="rect">
            <a:avLst/>
          </a:prstGeo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400" dirty="0" smtClean="0">
                <a:solidFill>
                  <a:schemeClr val="bg1"/>
                </a:solidFill>
                <a:latin typeface="Arial" charset="0"/>
                <a:ea typeface="Arial Unicode MS" pitchFamily="-65" charset="0"/>
                <a:cs typeface="Arial Unicode MS" pitchFamily="-65" charset="0"/>
                <a:sym typeface="Arial" pitchFamily="-65" charset="0"/>
              </a:defRPr>
            </a:lvl1pPr>
            <a:lvl2pPr marL="0" indent="0" algn="r" rtl="0" eaLnBrk="0" fontAlgn="base" hangingPunct="0">
              <a:lnSpc>
                <a:spcPct val="100000"/>
              </a:lnSpc>
              <a:spcBef>
                <a:spcPct val="50000"/>
              </a:spcBef>
              <a:spcAft>
                <a:spcPct val="0"/>
              </a:spcAft>
              <a:buNone/>
              <a:defRPr lang="en-US" sz="168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dirty="0"/>
              <a:t>Edit Master text styles</a:t>
            </a:r>
          </a:p>
        </p:txBody>
      </p:sp>
      <p:sp>
        <p:nvSpPr>
          <p:cNvPr id="12" name="Text Placeholder 11"/>
          <p:cNvSpPr>
            <a:spLocks noGrp="1"/>
          </p:cNvSpPr>
          <p:nvPr>
            <p:ph type="body" sz="quarter" idx="12"/>
          </p:nvPr>
        </p:nvSpPr>
        <p:spPr>
          <a:xfrm>
            <a:off x="726408" y="7174468"/>
            <a:ext cx="13177552" cy="369332"/>
          </a:xfrm>
          <a:prstGeom prst="rect">
            <a:avLst/>
          </a:prstGeom>
        </p:spPr>
        <p:txBody>
          <a:bodyPr wrap="square" anchor="b" anchorCtr="0">
            <a:spAutoFit/>
          </a:bodyPr>
          <a:lstStyle>
            <a:lvl1pPr algn="l">
              <a:lnSpc>
                <a:spcPct val="100000"/>
              </a:lnSpc>
              <a:spcBef>
                <a:spcPts val="0"/>
              </a:spcBef>
              <a:buNone/>
              <a:defRPr sz="1800">
                <a:solidFill>
                  <a:schemeClr val="bg1"/>
                </a:solidFill>
              </a:defRPr>
            </a:lvl1pPr>
            <a:lvl2pPr>
              <a:buNone/>
              <a:defRPr/>
            </a:lvl2pPr>
            <a:lvl3pPr>
              <a:buNone/>
              <a:defRPr/>
            </a:lvl3pPr>
            <a:lvl4pPr>
              <a:buNone/>
              <a:defRPr/>
            </a:lvl4pPr>
            <a:lvl5pPr>
              <a:buNone/>
              <a:defRPr/>
            </a:lvl5pPr>
          </a:lstStyle>
          <a:p>
            <a:pPr lvl="0"/>
            <a:r>
              <a:rPr lang="en-US"/>
              <a:t>Edit Master text styles</a:t>
            </a:r>
          </a:p>
        </p:txBody>
      </p:sp>
      <p:sp>
        <p:nvSpPr>
          <p:cNvPr id="8" name="Picture Placeholder 2">
            <a:extLst>
              <a:ext uri="{FF2B5EF4-FFF2-40B4-BE49-F238E27FC236}">
                <a16:creationId xmlns:a16="http://schemas.microsoft.com/office/drawing/2014/main" id="{A1177230-E7DB-E345-B033-4DBFCB7E1C3A}"/>
              </a:ext>
            </a:extLst>
          </p:cNvPr>
          <p:cNvSpPr>
            <a:spLocks noGrp="1"/>
          </p:cNvSpPr>
          <p:nvPr>
            <p:ph type="pic" sz="quarter" idx="13" hasCustomPrompt="1"/>
          </p:nvPr>
        </p:nvSpPr>
        <p:spPr>
          <a:xfrm>
            <a:off x="208547" y="-1141123"/>
            <a:ext cx="14630400" cy="8229600"/>
          </a:xfrm>
          <a:prstGeom prst="rect">
            <a:avLst/>
          </a:prstGeom>
        </p:spPr>
        <p:txBody>
          <a:bodyPr anchor="ctr"/>
          <a:lstStyle>
            <a:lvl1pPr marL="0" indent="0" algn="ctr">
              <a:buNone/>
              <a:defRPr/>
            </a:lvl1pPr>
          </a:lstStyle>
          <a:p>
            <a:r>
              <a:rPr lang="en-US" dirty="0"/>
              <a:t>Full Bleed Image</a:t>
            </a:r>
          </a:p>
          <a:p>
            <a:endParaRPr lang="en-US" dirty="0"/>
          </a:p>
          <a:p>
            <a:r>
              <a:rPr lang="en-US" dirty="0"/>
              <a:t>No Copy</a:t>
            </a:r>
          </a:p>
        </p:txBody>
      </p:sp>
      <p:sp>
        <p:nvSpPr>
          <p:cNvPr id="7" name="Text Placeholder 163">
            <a:extLst>
              <a:ext uri="{FF2B5EF4-FFF2-40B4-BE49-F238E27FC236}">
                <a16:creationId xmlns:a16="http://schemas.microsoft.com/office/drawing/2014/main" id="{A182F6A4-AAC0-4C7A-B7EA-24B5ECA7CA94}"/>
              </a:ext>
            </a:extLst>
          </p:cNvPr>
          <p:cNvSpPr txBox="1">
            <a:spLocks/>
          </p:cNvSpPr>
          <p:nvPr userDrawn="1"/>
        </p:nvSpPr>
        <p:spPr bwMode="auto">
          <a:xfrm>
            <a:off x="13166025" y="7722127"/>
            <a:ext cx="737938" cy="137987"/>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r>
              <a:rPr lang="en-US" sz="901" kern="0" dirty="0"/>
              <a:t>         </a:t>
            </a:r>
            <a:fld id="{AD816501-AAE5-214E-B100-00C3DC5F5E3F}" type="slidenum">
              <a:rPr lang="en-US" sz="901" smtClean="0">
                <a:solidFill>
                  <a:srgbClr val="C8102E"/>
                </a:solidFill>
              </a:rPr>
              <a:pPr defTabSz="914400"/>
              <a:t>‹#›</a:t>
            </a:fld>
            <a:endParaRPr lang="en-US" sz="901" kern="0" dirty="0">
              <a:solidFill>
                <a:srgbClr val="C8102E"/>
              </a:solidFil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163">
            <a:extLst>
              <a:ext uri="{FF2B5EF4-FFF2-40B4-BE49-F238E27FC236}">
                <a16:creationId xmlns:a16="http://schemas.microsoft.com/office/drawing/2014/main" id="{B292B63E-20E1-40DD-A768-C3CB69D7E0ED}"/>
              </a:ext>
            </a:extLst>
          </p:cNvPr>
          <p:cNvSpPr txBox="1">
            <a:spLocks/>
          </p:cNvSpPr>
          <p:nvPr userDrawn="1"/>
        </p:nvSpPr>
        <p:spPr bwMode="auto">
          <a:xfrm>
            <a:off x="13587664" y="7738687"/>
            <a:ext cx="316298" cy="250282"/>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fld id="{AD816501-AAE5-214E-B100-00C3DC5F5E3F}" type="slidenum">
              <a:rPr lang="en-US" sz="901" smtClean="0">
                <a:solidFill>
                  <a:srgbClr val="C8102E"/>
                </a:solidFill>
              </a:rPr>
              <a:pPr defTabSz="914400"/>
              <a:t>‹#›</a:t>
            </a:fld>
            <a:endParaRPr lang="en-US" sz="901" kern="0" dirty="0">
              <a:solidFill>
                <a:srgbClr val="C8102E"/>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or statement red">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26440" y="2333961"/>
            <a:ext cx="13177520" cy="1938992"/>
          </a:xfrm>
          <a:prstGeom prst="rect">
            <a:avLst/>
          </a:prstGeom>
        </p:spPr>
        <p:txBody>
          <a:bodyPr anchor="ctr"/>
          <a:lstStyle>
            <a:lvl1pPr algn="l">
              <a:lnSpc>
                <a:spcPct val="90000"/>
              </a:lnSpc>
              <a:defRPr sz="7000" kern="1500" spc="-101" baseline="0">
                <a:solidFill>
                  <a:schemeClr val="bg1"/>
                </a:solidFill>
              </a:defRPr>
            </a:lvl1pPr>
          </a:lstStyle>
          <a:p>
            <a:r>
              <a:rPr lang="en-US" dirty="0"/>
              <a:t>“Click to edit quote </a:t>
            </a:r>
            <a:br>
              <a:rPr lang="en-US" dirty="0"/>
            </a:br>
            <a:r>
              <a:rPr lang="en-US" dirty="0"/>
              <a:t>or statement.”</a:t>
            </a:r>
          </a:p>
        </p:txBody>
      </p:sp>
      <p:sp>
        <p:nvSpPr>
          <p:cNvPr id="7" name="Text Placeholder 5"/>
          <p:cNvSpPr>
            <a:spLocks noGrp="1"/>
          </p:cNvSpPr>
          <p:nvPr>
            <p:ph type="body" sz="quarter" idx="10" hasCustomPrompt="1"/>
          </p:nvPr>
        </p:nvSpPr>
        <p:spPr>
          <a:xfrm>
            <a:off x="726440" y="6100268"/>
            <a:ext cx="13177520" cy="1777366"/>
          </a:xfrm>
          <a:prstGeom prst="rect">
            <a:avLst/>
          </a:prstGeom>
        </p:spPr>
        <p:txBody>
          <a:bodyPr/>
          <a:lstStyle>
            <a:lvl1pPr marL="0" indent="0" algn="l">
              <a:lnSpc>
                <a:spcPts val="8000"/>
              </a:lnSpc>
              <a:spcBef>
                <a:spcPts val="0"/>
              </a:spcBef>
              <a:buNone/>
              <a:defRPr sz="7000" b="1" kern="1500" spc="-101" baseline="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or statement blue">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726440" y="2333961"/>
            <a:ext cx="13177520" cy="1938992"/>
          </a:xfrm>
          <a:prstGeom prst="rect">
            <a:avLst/>
          </a:prstGeom>
        </p:spPr>
        <p:txBody>
          <a:bodyPr anchor="ctr"/>
          <a:lstStyle>
            <a:lvl1pPr algn="l">
              <a:lnSpc>
                <a:spcPct val="90000"/>
              </a:lnSpc>
              <a:defRPr sz="7000" kern="1500" spc="-101" baseline="0">
                <a:solidFill>
                  <a:schemeClr val="bg1"/>
                </a:solidFill>
              </a:defRPr>
            </a:lvl1pPr>
          </a:lstStyle>
          <a:p>
            <a:r>
              <a:rPr lang="en-US" dirty="0"/>
              <a:t>“Click to edit quote </a:t>
            </a:r>
            <a:br>
              <a:rPr lang="en-US" dirty="0"/>
            </a:br>
            <a:r>
              <a:rPr lang="en-US" dirty="0"/>
              <a:t>or statement.”</a:t>
            </a:r>
          </a:p>
        </p:txBody>
      </p:sp>
      <p:sp>
        <p:nvSpPr>
          <p:cNvPr id="10" name="Text Placeholder 5"/>
          <p:cNvSpPr>
            <a:spLocks noGrp="1"/>
          </p:cNvSpPr>
          <p:nvPr>
            <p:ph type="body" sz="quarter" idx="10" hasCustomPrompt="1"/>
          </p:nvPr>
        </p:nvSpPr>
        <p:spPr>
          <a:xfrm>
            <a:off x="726440" y="6100268"/>
            <a:ext cx="13177520" cy="1777366"/>
          </a:xfrm>
          <a:prstGeom prst="rect">
            <a:avLst/>
          </a:prstGeom>
        </p:spPr>
        <p:txBody>
          <a:bodyPr/>
          <a:lstStyle>
            <a:lvl1pPr marL="0" indent="0" algn="l">
              <a:lnSpc>
                <a:spcPts val="8000"/>
              </a:lnSpc>
              <a:spcBef>
                <a:spcPts val="0"/>
              </a:spcBef>
              <a:buNone/>
              <a:defRPr sz="7000" b="1" kern="1500" spc="-101" baseline="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or statement magenta">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726440" y="2333961"/>
            <a:ext cx="13177520" cy="1938992"/>
          </a:xfrm>
          <a:prstGeom prst="rect">
            <a:avLst/>
          </a:prstGeom>
        </p:spPr>
        <p:txBody>
          <a:bodyPr anchor="ctr"/>
          <a:lstStyle>
            <a:lvl1pPr algn="l">
              <a:lnSpc>
                <a:spcPct val="90000"/>
              </a:lnSpc>
              <a:defRPr sz="7000" kern="1500" spc="-101" baseline="0">
                <a:solidFill>
                  <a:schemeClr val="bg1"/>
                </a:solidFill>
              </a:defRPr>
            </a:lvl1pPr>
          </a:lstStyle>
          <a:p>
            <a:r>
              <a:rPr lang="en-US" dirty="0"/>
              <a:t>“Click to edit quote </a:t>
            </a:r>
            <a:br>
              <a:rPr lang="en-US" dirty="0"/>
            </a:br>
            <a:r>
              <a:rPr lang="en-US" dirty="0"/>
              <a:t>or statement.”</a:t>
            </a:r>
          </a:p>
        </p:txBody>
      </p:sp>
      <p:sp>
        <p:nvSpPr>
          <p:cNvPr id="5" name="Text Placeholder 5"/>
          <p:cNvSpPr>
            <a:spLocks noGrp="1"/>
          </p:cNvSpPr>
          <p:nvPr>
            <p:ph type="body" sz="quarter" idx="10" hasCustomPrompt="1"/>
          </p:nvPr>
        </p:nvSpPr>
        <p:spPr>
          <a:xfrm>
            <a:off x="726440" y="6100268"/>
            <a:ext cx="13177520" cy="1777366"/>
          </a:xfrm>
          <a:prstGeom prst="rect">
            <a:avLst/>
          </a:prstGeom>
        </p:spPr>
        <p:txBody>
          <a:bodyPr/>
          <a:lstStyle>
            <a:lvl1pPr marL="0" indent="0" algn="l">
              <a:lnSpc>
                <a:spcPts val="8000"/>
              </a:lnSpc>
              <a:spcBef>
                <a:spcPts val="0"/>
              </a:spcBef>
              <a:buNone/>
              <a:defRPr sz="7000" b="1" kern="1500" spc="-101" baseline="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J&amp;J Signature">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F5E5CDCA-7999-6A42-B665-EC2AAA7B46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1456" y="3656703"/>
            <a:ext cx="5063744" cy="926846"/>
          </a:xfrm>
          <a:prstGeom prst="rect">
            <a:avLst/>
          </a:prstGeom>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0608" y="571963"/>
            <a:ext cx="12174912" cy="692497"/>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726440" y="2055814"/>
            <a:ext cx="13177520" cy="5255576"/>
          </a:xfrm>
          <a:prstGeom prst="rect">
            <a:avLst/>
          </a:prstGeom>
        </p:spPr>
        <p:txBody>
          <a:bodyPr/>
          <a:lstStyle>
            <a:lvl1pPr>
              <a:defRPr>
                <a:solidFill>
                  <a:srgbClr val="555555"/>
                </a:solidFill>
              </a:defRPr>
            </a:lvl1pPr>
            <a:lvl2pPr>
              <a:defRPr>
                <a:solidFill>
                  <a:srgbClr val="555555"/>
                </a:solidFill>
              </a:defRPr>
            </a:lvl2pPr>
            <a:lvl3pPr>
              <a:defRPr>
                <a:solidFill>
                  <a:srgbClr val="555555"/>
                </a:solidFill>
              </a:defRPr>
            </a:lvl3pPr>
            <a:lvl4pPr>
              <a:defRPr>
                <a:solidFill>
                  <a:srgbClr val="555555"/>
                </a:solidFill>
              </a:defRPr>
            </a:lvl4pPr>
            <a:lvl5pPr>
              <a:defRPr>
                <a:solidFill>
                  <a:srgbClr val="55555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
            <a:extLst>
              <a:ext uri="{FF2B5EF4-FFF2-40B4-BE49-F238E27FC236}">
                <a16:creationId xmlns:a16="http://schemas.microsoft.com/office/drawing/2014/main" id="{BCCABF06-D1FE-4754-BF3B-17D1F9BF8025}"/>
              </a:ext>
            </a:extLst>
          </p:cNvPr>
          <p:cNvSpPr>
            <a:spLocks noGrp="1"/>
          </p:cNvSpPr>
          <p:nvPr>
            <p:ph type="sldNum" sz="quarter" idx="10"/>
          </p:nvPr>
        </p:nvSpPr>
        <p:spPr/>
        <p:txBody>
          <a:bodyPr/>
          <a:lstStyle>
            <a:lvl1pPr marL="0" indent="0">
              <a:defRPr>
                <a:solidFill>
                  <a:schemeClr val="bg1"/>
                </a:solidFill>
              </a:defRPr>
            </a:lvl1pPr>
          </a:lstStyle>
          <a:p>
            <a:pPr>
              <a:defRPr/>
            </a:pPr>
            <a:r>
              <a:rPr lang="en-US" dirty="0"/>
              <a:t>0</a:t>
            </a:r>
          </a:p>
        </p:txBody>
      </p:sp>
    </p:spTree>
    <p:extLst>
      <p:ext uri="{BB962C8B-B14F-4D97-AF65-F5344CB8AC3E}">
        <p14:creationId xmlns:p14="http://schemas.microsoft.com/office/powerpoint/2010/main" val="277993783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322576"/>
            <a:ext cx="13258798" cy="3081528"/>
          </a:xfrm>
          <a:prstGeom prst="rect">
            <a:avLst/>
          </a:prstGeom>
        </p:spPr>
        <p:txBody>
          <a:bodyPr>
            <a:noAutofit/>
          </a:bodyPr>
          <a:lstStyle/>
          <a:p>
            <a:r>
              <a:rPr lang="en-US" dirty="0"/>
              <a:t>Click to edit Master title style</a:t>
            </a:r>
          </a:p>
        </p:txBody>
      </p:sp>
      <p:sp>
        <p:nvSpPr>
          <p:cNvPr id="3" name="Subtitle 2"/>
          <p:cNvSpPr>
            <a:spLocks noGrp="1"/>
          </p:cNvSpPr>
          <p:nvPr>
            <p:ph type="subTitle" idx="1"/>
          </p:nvPr>
        </p:nvSpPr>
        <p:spPr>
          <a:xfrm>
            <a:off x="685800" y="5703739"/>
            <a:ext cx="13258800" cy="1828721"/>
          </a:xfrm>
          <a:prstGeom prst="rect">
            <a:avLst/>
          </a:prstGeom>
        </p:spPr>
        <p:txBody>
          <a:bodyPr/>
          <a:lstStyle>
            <a:lvl1pPr marL="0" indent="0" algn="l">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45548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31" y="2108031"/>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dirty="0"/>
              <a:t>Keep the above headline to one line of copy. This font is Arial Nova Condensed Light @ 16px. Line spacing is 1. This is example of body copy for this page, and is optional. The color of this text is r140 g140 b140, and the hex is 8C8C8C. </a:t>
            </a:r>
          </a:p>
        </p:txBody>
      </p:sp>
      <p:sp>
        <p:nvSpPr>
          <p:cNvPr id="3" name="Text Placeholder 2">
            <a:extLst>
              <a:ext uri="{FF2B5EF4-FFF2-40B4-BE49-F238E27FC236}">
                <a16:creationId xmlns:a16="http://schemas.microsoft.com/office/drawing/2014/main" id="{1139D346-BED5-7F48-8B40-610C55161B5B}"/>
              </a:ext>
            </a:extLst>
          </p:cNvPr>
          <p:cNvSpPr>
            <a:spLocks noGrp="1"/>
          </p:cNvSpPr>
          <p:nvPr>
            <p:ph type="body" sz="quarter" idx="12" hasCustomPrompt="1"/>
          </p:nvPr>
        </p:nvSpPr>
        <p:spPr>
          <a:xfrm>
            <a:off x="1050030" y="3519313"/>
            <a:ext cx="12530347" cy="2299976"/>
          </a:xfrm>
          <a:prstGeom prst="rect">
            <a:avLst/>
          </a:prstGeom>
        </p:spPr>
        <p:txBody>
          <a:bodyPr/>
          <a:lstStyle>
            <a:lvl1pPr marL="274320" indent="-274320">
              <a:lnSpc>
                <a:spcPct val="100000"/>
              </a:lnSpc>
              <a:buClr>
                <a:srgbClr val="12274C"/>
              </a:buClr>
              <a:buFont typeface="System Font Regular"/>
              <a:buChar char="●"/>
              <a:defRPr sz="1680" b="0" i="0">
                <a:latin typeface="Arial Nova Cond Light" panose="020B0306020202020204" pitchFamily="34" charset="0"/>
              </a:defRPr>
            </a:lvl1pPr>
            <a:lvl2pPr marL="822960" indent="-274320">
              <a:lnSpc>
                <a:spcPct val="100000"/>
              </a:lnSpc>
              <a:buClr>
                <a:srgbClr val="12274C"/>
              </a:buClr>
              <a:buFont typeface="System Font Regular"/>
              <a:buChar char="○"/>
              <a:defRPr sz="1680" b="0" i="0">
                <a:latin typeface="Arial Nova Cond Light" panose="020B0306020202020204" pitchFamily="34" charset="0"/>
              </a:defRPr>
            </a:lvl2pPr>
            <a:lvl3pPr marL="1371600" indent="-274320">
              <a:lnSpc>
                <a:spcPct val="100000"/>
              </a:lnSpc>
              <a:buClr>
                <a:srgbClr val="12274C"/>
              </a:buClr>
              <a:buSzPct val="110000"/>
              <a:buFont typeface=".PingFang SC Regular"/>
              <a:buChar char="・"/>
              <a:defRPr sz="1680" b="0" i="0">
                <a:latin typeface="Arial Nova Cond Light" panose="020B0306020202020204" pitchFamily="34" charset="0"/>
              </a:defRPr>
            </a:lvl3pPr>
            <a:lvl4pPr marL="1920240" indent="-274320">
              <a:lnSpc>
                <a:spcPct val="100000"/>
              </a:lnSpc>
              <a:buClr>
                <a:srgbClr val="12274C"/>
              </a:buClr>
              <a:buSzPct val="110000"/>
              <a:buFont typeface=".Lucida Grande UI Regular"/>
              <a:buChar char="▫"/>
              <a:defRPr sz="1680" b="0" i="0">
                <a:latin typeface="Arial Nova Cond Light" panose="020B0306020202020204" pitchFamily="34" charset="0"/>
              </a:defRPr>
            </a:lvl4pPr>
            <a:lvl5pPr marL="2468880" indent="-274320">
              <a:lnSpc>
                <a:spcPct val="100000"/>
              </a:lnSpc>
              <a:buClr>
                <a:srgbClr val="12274C"/>
              </a:buClr>
              <a:buSzPct val="110000"/>
              <a:buFont typeface="System Font Regular"/>
              <a:buChar char="-"/>
              <a:defRPr sz="1680" b="0" i="0">
                <a:latin typeface="Arial Nova Cond Light" panose="020B0306020202020204" pitchFamily="34" charset="0"/>
              </a:defRPr>
            </a:lvl5pPr>
          </a:lstStyle>
          <a:p>
            <a:pPr lvl="0"/>
            <a:r>
              <a:rPr lang="en-US" dirty="0"/>
              <a:t>Arial Nova Condensed Light @14px. Line spacing is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6"/>
            <a:ext cx="12814941" cy="59093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Arial nova condensed light @ 32px.</a:t>
            </a:r>
          </a:p>
        </p:txBody>
      </p:sp>
    </p:spTree>
    <p:extLst>
      <p:ext uri="{BB962C8B-B14F-4D97-AF65-F5344CB8AC3E}">
        <p14:creationId xmlns:p14="http://schemas.microsoft.com/office/powerpoint/2010/main" val="2940607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CE1E-A3A4-41EB-8E69-34CDF8E23FDE}"/>
              </a:ext>
            </a:extLst>
          </p:cNvPr>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DA87B5-7F27-45C8-B17A-43E02593C05F}"/>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566BCE-7D69-442A-AB50-824C6A2DD9F3}"/>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5" name="Footer Placeholder 4">
            <a:extLst>
              <a:ext uri="{FF2B5EF4-FFF2-40B4-BE49-F238E27FC236}">
                <a16:creationId xmlns:a16="http://schemas.microsoft.com/office/drawing/2014/main" id="{F9F0EF79-8230-4B9E-8399-1471D3962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03DA6-F933-4FF5-8C48-FD1A6FF4FF27}"/>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340377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gra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6440" y="1839560"/>
            <a:ext cx="13177520" cy="2475973"/>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tx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B522-E86B-4D19-8DF6-4DE02B9D7E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78981-6EC7-4A5D-B668-73E17942DB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32762-B15D-4F1C-9F20-9774F4D99F40}"/>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5" name="Footer Placeholder 4">
            <a:extLst>
              <a:ext uri="{FF2B5EF4-FFF2-40B4-BE49-F238E27FC236}">
                <a16:creationId xmlns:a16="http://schemas.microsoft.com/office/drawing/2014/main" id="{77AD18FB-84CE-4F5E-9517-F57CD25DB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20CAB-8137-4601-890B-4D8084411DEA}"/>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1153634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E5A1-C813-4196-9DB0-8E277D7966DE}"/>
              </a:ext>
            </a:extLst>
          </p:cNvPr>
          <p:cNvSpPr>
            <a:spLocks noGrp="1"/>
          </p:cNvSpPr>
          <p:nvPr>
            <p:ph type="title"/>
          </p:nvPr>
        </p:nvSpPr>
        <p:spPr>
          <a:xfrm>
            <a:off x="998539" y="2051050"/>
            <a:ext cx="12619037" cy="342423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78876-79FF-4F74-BD89-C684C7A3C949}"/>
              </a:ext>
            </a:extLst>
          </p:cNvPr>
          <p:cNvSpPr>
            <a:spLocks noGrp="1"/>
          </p:cNvSpPr>
          <p:nvPr>
            <p:ph type="body" idx="1"/>
          </p:nvPr>
        </p:nvSpPr>
        <p:spPr>
          <a:xfrm>
            <a:off x="998539" y="5507039"/>
            <a:ext cx="12619037" cy="18002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31DE1C-C2F4-406B-B343-1929FF5D3FE9}"/>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5" name="Footer Placeholder 4">
            <a:extLst>
              <a:ext uri="{FF2B5EF4-FFF2-40B4-BE49-F238E27FC236}">
                <a16:creationId xmlns:a16="http://schemas.microsoft.com/office/drawing/2014/main" id="{AE8F48F5-E63C-454E-91CF-69F62561D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524CD-EB50-413A-943C-CC7012D83CCC}"/>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4231216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FE7C-B690-46F4-AB0B-AAA46BF69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1C2EF-3BF4-4D03-A1E8-5A54B876557D}"/>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457931-C514-4615-A2B1-7DA26F5198F8}"/>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E17392-6F94-4311-BC91-A83EA90B5600}"/>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6" name="Footer Placeholder 5">
            <a:extLst>
              <a:ext uri="{FF2B5EF4-FFF2-40B4-BE49-F238E27FC236}">
                <a16:creationId xmlns:a16="http://schemas.microsoft.com/office/drawing/2014/main" id="{5BF39F1E-2504-474B-9924-DB5B54E7D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39DDE-0465-4BF5-AFF1-D67D470C7042}"/>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307579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CD7C-3942-4DE3-9A7D-7735363E29AD}"/>
              </a:ext>
            </a:extLst>
          </p:cNvPr>
          <p:cNvSpPr>
            <a:spLocks noGrp="1"/>
          </p:cNvSpPr>
          <p:nvPr>
            <p:ph type="title"/>
          </p:nvPr>
        </p:nvSpPr>
        <p:spPr>
          <a:xfrm>
            <a:off x="1008064" y="438150"/>
            <a:ext cx="12619037"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B1631D-0A5A-43BA-848E-EA50303AA29C}"/>
              </a:ext>
            </a:extLst>
          </p:cNvPr>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A0DB96-FD1D-45DF-BD29-81B88EF90618}"/>
              </a:ext>
            </a:extLst>
          </p:cNvPr>
          <p:cNvSpPr>
            <a:spLocks noGrp="1"/>
          </p:cNvSpPr>
          <p:nvPr>
            <p:ph sz="half" idx="2"/>
          </p:nvPr>
        </p:nvSpPr>
        <p:spPr>
          <a:xfrm>
            <a:off x="1008063" y="3006725"/>
            <a:ext cx="6189662"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1DF79D-9F17-44B3-AE2A-F38919A27BEC}"/>
              </a:ext>
            </a:extLst>
          </p:cNvPr>
          <p:cNvSpPr>
            <a:spLocks noGrp="1"/>
          </p:cNvSpPr>
          <p:nvPr>
            <p:ph type="body" sz="quarter" idx="3"/>
          </p:nvPr>
        </p:nvSpPr>
        <p:spPr>
          <a:xfrm>
            <a:off x="7407276" y="2017713"/>
            <a:ext cx="6219826"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CA8DF-DE88-4EF7-B72A-665EB21E7B7C}"/>
              </a:ext>
            </a:extLst>
          </p:cNvPr>
          <p:cNvSpPr>
            <a:spLocks noGrp="1"/>
          </p:cNvSpPr>
          <p:nvPr>
            <p:ph sz="quarter" idx="4"/>
          </p:nvPr>
        </p:nvSpPr>
        <p:spPr>
          <a:xfrm>
            <a:off x="7407276" y="3006725"/>
            <a:ext cx="6219826"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F5B3C3-ED8D-4CEA-BFCC-738A08139048}"/>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8" name="Footer Placeholder 7">
            <a:extLst>
              <a:ext uri="{FF2B5EF4-FFF2-40B4-BE49-F238E27FC236}">
                <a16:creationId xmlns:a16="http://schemas.microsoft.com/office/drawing/2014/main" id="{ED7D3DD9-C964-4EC0-8B92-A768C0D194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DDD31A-2A41-4758-A1A3-E2F2E66F3748}"/>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1538551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FD02-792D-415D-A37F-624C227022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86F62A-0646-4768-9A89-B905DB2F5694}"/>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4" name="Footer Placeholder 3">
            <a:extLst>
              <a:ext uri="{FF2B5EF4-FFF2-40B4-BE49-F238E27FC236}">
                <a16:creationId xmlns:a16="http://schemas.microsoft.com/office/drawing/2014/main" id="{4C0BF5DA-3C07-4D64-A943-CAD8EAC297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3FDCB-CA40-4B40-A3FF-56F25B4845B3}"/>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3824095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BB689-3A43-4620-A523-96C504115329}"/>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3" name="Footer Placeholder 2">
            <a:extLst>
              <a:ext uri="{FF2B5EF4-FFF2-40B4-BE49-F238E27FC236}">
                <a16:creationId xmlns:a16="http://schemas.microsoft.com/office/drawing/2014/main" id="{A8D22046-8668-4BF4-8A6E-2AEAA47A9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CEFD4-6C1D-49B1-87BF-AA8A1321F0A5}"/>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2280380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02BA-8971-4256-9F3A-569CD14333E6}"/>
              </a:ext>
            </a:extLst>
          </p:cNvPr>
          <p:cNvSpPr>
            <a:spLocks noGrp="1"/>
          </p:cNvSpPr>
          <p:nvPr>
            <p:ph type="title"/>
          </p:nvPr>
        </p:nvSpPr>
        <p:spPr>
          <a:xfrm>
            <a:off x="1008065" y="549276"/>
            <a:ext cx="4718050" cy="1919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D02C18-FA28-44A4-9ECB-29747691B959}"/>
              </a:ext>
            </a:extLst>
          </p:cNvPr>
          <p:cNvSpPr>
            <a:spLocks noGrp="1"/>
          </p:cNvSpPr>
          <p:nvPr>
            <p:ph idx="1"/>
          </p:nvPr>
        </p:nvSpPr>
        <p:spPr>
          <a:xfrm>
            <a:off x="6219827" y="1184276"/>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5802F0-D7B3-4331-A35D-D4BEB1818C60}"/>
              </a:ext>
            </a:extLst>
          </p:cNvPr>
          <p:cNvSpPr>
            <a:spLocks noGrp="1"/>
          </p:cNvSpPr>
          <p:nvPr>
            <p:ph type="body" sz="half" idx="2"/>
          </p:nvPr>
        </p:nvSpPr>
        <p:spPr>
          <a:xfrm>
            <a:off x="1008065" y="2468564"/>
            <a:ext cx="4718050"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03E49-8977-42F6-9B31-3DDE2C53DC46}"/>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6" name="Footer Placeholder 5">
            <a:extLst>
              <a:ext uri="{FF2B5EF4-FFF2-40B4-BE49-F238E27FC236}">
                <a16:creationId xmlns:a16="http://schemas.microsoft.com/office/drawing/2014/main" id="{9BBB8443-F70D-479C-A4FD-665122641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24334-66B8-454A-B4E6-6E85DA7102DC}"/>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3014917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B353-C5A3-421A-8B64-A00B8BB3B857}"/>
              </a:ext>
            </a:extLst>
          </p:cNvPr>
          <p:cNvSpPr>
            <a:spLocks noGrp="1"/>
          </p:cNvSpPr>
          <p:nvPr>
            <p:ph type="title"/>
          </p:nvPr>
        </p:nvSpPr>
        <p:spPr>
          <a:xfrm>
            <a:off x="1008065" y="549276"/>
            <a:ext cx="4718050" cy="1919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0C37D2-FA7F-47C8-93ED-756F9F56402B}"/>
              </a:ext>
            </a:extLst>
          </p:cNvPr>
          <p:cNvSpPr>
            <a:spLocks noGrp="1"/>
          </p:cNvSpPr>
          <p:nvPr>
            <p:ph type="pic" idx="1"/>
          </p:nvPr>
        </p:nvSpPr>
        <p:spPr>
          <a:xfrm>
            <a:off x="6219827" y="1184276"/>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1DE114-1700-4C8D-8D9E-CD0D877B4CF6}"/>
              </a:ext>
            </a:extLst>
          </p:cNvPr>
          <p:cNvSpPr>
            <a:spLocks noGrp="1"/>
          </p:cNvSpPr>
          <p:nvPr>
            <p:ph type="body" sz="half" idx="2"/>
          </p:nvPr>
        </p:nvSpPr>
        <p:spPr>
          <a:xfrm>
            <a:off x="1008065" y="2468564"/>
            <a:ext cx="4718050"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C574C-B86A-4A2C-A313-31B0DD5B6B4A}"/>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6" name="Footer Placeholder 5">
            <a:extLst>
              <a:ext uri="{FF2B5EF4-FFF2-40B4-BE49-F238E27FC236}">
                <a16:creationId xmlns:a16="http://schemas.microsoft.com/office/drawing/2014/main" id="{AA232F52-18FF-4BAB-819C-21A2B6ACE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18A0B-4F58-4672-9165-F258D6936176}"/>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1195400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C44D-B74B-45D3-A772-020DCABA59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1E0603-EB36-42FC-9351-4FEA7BFC8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125FC-F056-404E-92D7-89A84C7E2E9E}"/>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5" name="Footer Placeholder 4">
            <a:extLst>
              <a:ext uri="{FF2B5EF4-FFF2-40B4-BE49-F238E27FC236}">
                <a16:creationId xmlns:a16="http://schemas.microsoft.com/office/drawing/2014/main" id="{329B1F2F-B589-435C-9772-AF579F167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381B2-5758-4DB2-80D9-F67920CA7A75}"/>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34592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BEA48-87C5-4242-A525-C8DEC5D3255F}"/>
              </a:ext>
            </a:extLst>
          </p:cNvPr>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0274BF-EBB8-41DD-9B47-C942639873E1}"/>
              </a:ext>
            </a:extLst>
          </p:cNvPr>
          <p:cNvSpPr>
            <a:spLocks noGrp="1"/>
          </p:cNvSpPr>
          <p:nvPr>
            <p:ph type="body" orient="vert" idx="1"/>
          </p:nvPr>
        </p:nvSpPr>
        <p:spPr>
          <a:xfrm>
            <a:off x="1006475" y="438150"/>
            <a:ext cx="9310688" cy="6973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5D9E4-A3A5-4D03-A912-F49B6E145BE3}"/>
              </a:ext>
            </a:extLst>
          </p:cNvPr>
          <p:cNvSpPr>
            <a:spLocks noGrp="1"/>
          </p:cNvSpPr>
          <p:nvPr>
            <p:ph type="dt" sz="half" idx="10"/>
          </p:nvPr>
        </p:nvSpPr>
        <p:spPr/>
        <p:txBody>
          <a:bodyPr/>
          <a:lstStyle/>
          <a:p>
            <a:fld id="{763F6E17-9CFF-4826-8550-6C5EB70F9BA9}" type="datetimeFigureOut">
              <a:rPr lang="en-US" smtClean="0"/>
              <a:t>10/31/2024</a:t>
            </a:fld>
            <a:endParaRPr lang="en-US"/>
          </a:p>
        </p:txBody>
      </p:sp>
      <p:sp>
        <p:nvSpPr>
          <p:cNvPr id="5" name="Footer Placeholder 4">
            <a:extLst>
              <a:ext uri="{FF2B5EF4-FFF2-40B4-BE49-F238E27FC236}">
                <a16:creationId xmlns:a16="http://schemas.microsoft.com/office/drawing/2014/main" id="{ADA02F7E-92B6-4171-88ED-E514FD326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302DE-709E-4FD9-AFF6-E52F3EF484A5}"/>
              </a:ext>
            </a:extLst>
          </p:cNvPr>
          <p:cNvSpPr>
            <a:spLocks noGrp="1"/>
          </p:cNvSpPr>
          <p:nvPr>
            <p:ph type="sldNum" sz="quarter" idx="12"/>
          </p:nvPr>
        </p:nvSpPr>
        <p:spPr/>
        <p:txBody>
          <a:bodyPr/>
          <a:lstStyle/>
          <a:p>
            <a:fld id="{31F08546-66CA-437C-92A8-F4DC1603C364}" type="slidenum">
              <a:rPr lang="en-US" smtClean="0"/>
              <a:t>‹#›</a:t>
            </a:fld>
            <a:endParaRPr lang="en-US"/>
          </a:p>
        </p:txBody>
      </p:sp>
    </p:spTree>
    <p:extLst>
      <p:ext uri="{BB962C8B-B14F-4D97-AF65-F5344CB8AC3E}">
        <p14:creationId xmlns:p14="http://schemas.microsoft.com/office/powerpoint/2010/main" val="406458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ub gray">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726440" y="4712532"/>
            <a:ext cx="9137088" cy="1777366"/>
          </a:xfrm>
          <a:prstGeom prst="rect">
            <a:avLst/>
          </a:prstGeo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9" name="Title 1"/>
          <p:cNvSpPr>
            <a:spLocks noGrp="1"/>
          </p:cNvSpPr>
          <p:nvPr>
            <p:ph type="title" hasCustomPrompt="1"/>
          </p:nvPr>
        </p:nvSpPr>
        <p:spPr>
          <a:xfrm>
            <a:off x="726440" y="1839560"/>
            <a:ext cx="13177520" cy="2475973"/>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tx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31" y="2108031"/>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dirty="0"/>
              <a:t>Keep the above headline to one line of copy. This font is Arial Nova Condensed Light @ 16px. Line spacing is 1. This is example of body copy for this page, and is optional. The color of this text is r140 g140 b140, and the hex is 8C8C8C. </a:t>
            </a:r>
          </a:p>
        </p:txBody>
      </p:sp>
      <p:sp>
        <p:nvSpPr>
          <p:cNvPr id="3" name="Text Placeholder 2">
            <a:extLst>
              <a:ext uri="{FF2B5EF4-FFF2-40B4-BE49-F238E27FC236}">
                <a16:creationId xmlns:a16="http://schemas.microsoft.com/office/drawing/2014/main" id="{1139D346-BED5-7F48-8B40-610C55161B5B}"/>
              </a:ext>
            </a:extLst>
          </p:cNvPr>
          <p:cNvSpPr>
            <a:spLocks noGrp="1"/>
          </p:cNvSpPr>
          <p:nvPr>
            <p:ph type="body" sz="quarter" idx="12"/>
          </p:nvPr>
        </p:nvSpPr>
        <p:spPr>
          <a:xfrm>
            <a:off x="1050030" y="3519313"/>
            <a:ext cx="12530347" cy="2299976"/>
          </a:xfrm>
          <a:prstGeom prst="rect">
            <a:avLst/>
          </a:prstGeom>
        </p:spPr>
        <p:txBody>
          <a:bodyPr/>
          <a:lstStyle>
            <a:lvl1pPr marL="274320" indent="-274320">
              <a:lnSpc>
                <a:spcPct val="100000"/>
              </a:lnSpc>
              <a:buClr>
                <a:srgbClr val="12274C"/>
              </a:buClr>
              <a:buFont typeface="System Font Regular"/>
              <a:buChar char="●"/>
              <a:defRPr sz="1680" b="0" i="0">
                <a:latin typeface="Arial Nova Cond Light" panose="020B0306020202020204" pitchFamily="34" charset="0"/>
              </a:defRPr>
            </a:lvl1pPr>
            <a:lvl2pPr marL="822960" indent="-274320">
              <a:lnSpc>
                <a:spcPct val="100000"/>
              </a:lnSpc>
              <a:buClr>
                <a:srgbClr val="12274C"/>
              </a:buClr>
              <a:buFont typeface="System Font Regular"/>
              <a:buChar char="○"/>
              <a:defRPr sz="1680" b="0" i="0">
                <a:latin typeface="Arial Nova Cond Light" panose="020B0306020202020204" pitchFamily="34" charset="0"/>
              </a:defRPr>
            </a:lvl2pPr>
            <a:lvl3pPr marL="1371600" indent="-274320">
              <a:lnSpc>
                <a:spcPct val="100000"/>
              </a:lnSpc>
              <a:buClr>
                <a:srgbClr val="12274C"/>
              </a:buClr>
              <a:buSzPct val="110000"/>
              <a:buFont typeface=".PingFang SC Regular"/>
              <a:buChar char="・"/>
              <a:defRPr sz="1680" b="0" i="0">
                <a:latin typeface="Arial Nova Cond Light" panose="020B0306020202020204" pitchFamily="34" charset="0"/>
              </a:defRPr>
            </a:lvl3pPr>
            <a:lvl4pPr marL="1920240" indent="-274320">
              <a:lnSpc>
                <a:spcPct val="100000"/>
              </a:lnSpc>
              <a:buClr>
                <a:srgbClr val="12274C"/>
              </a:buClr>
              <a:buSzPct val="110000"/>
              <a:buFont typeface=".Lucida Grande UI Regular"/>
              <a:buChar char="▫"/>
              <a:defRPr sz="1680" b="0" i="0">
                <a:latin typeface="Arial Nova Cond Light" panose="020B0306020202020204" pitchFamily="34" charset="0"/>
              </a:defRPr>
            </a:lvl4pPr>
            <a:lvl5pPr marL="2468880" indent="-274320">
              <a:lnSpc>
                <a:spcPct val="100000"/>
              </a:lnSpc>
              <a:buClr>
                <a:srgbClr val="12274C"/>
              </a:buClr>
              <a:buSzPct val="110000"/>
              <a:buFont typeface="System Font Regular"/>
              <a:buChar char="-"/>
              <a:defRPr sz="1680" b="0" i="0">
                <a:latin typeface="Arial Nova Cond Light" panose="020B0306020202020204" pitchFamily="34" charset="0"/>
              </a:defRPr>
            </a:lvl5pPr>
          </a:lstStyle>
          <a:p>
            <a:pPr lvl="0"/>
            <a:endParaRPr lang="en-US" dirty="0"/>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Arial nova condensed light @ 32px.</a:t>
            </a:r>
          </a:p>
        </p:txBody>
      </p:sp>
    </p:spTree>
    <p:extLst>
      <p:ext uri="{BB962C8B-B14F-4D97-AF65-F5344CB8AC3E}">
        <p14:creationId xmlns:p14="http://schemas.microsoft.com/office/powerpoint/2010/main" val="324417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0C3CB6-B7B4-E744-BDA8-E6E0126CBD03}"/>
              </a:ext>
            </a:extLst>
          </p:cNvPr>
          <p:cNvSpPr>
            <a:spLocks noGrp="1"/>
          </p:cNvSpPr>
          <p:nvPr>
            <p:ph type="body" sz="quarter" idx="11" hasCustomPrompt="1"/>
          </p:nvPr>
        </p:nvSpPr>
        <p:spPr>
          <a:xfrm>
            <a:off x="1050031" y="2108031"/>
            <a:ext cx="12529624" cy="1245462"/>
          </a:xfrm>
          <a:prstGeom prst="rect">
            <a:avLst/>
          </a:prstGeom>
        </p:spPr>
        <p:txBody>
          <a:bodyPr/>
          <a:lstStyle>
            <a:lvl1pPr marL="0" indent="0">
              <a:lnSpc>
                <a:spcPct val="100000"/>
              </a:lnSpc>
              <a:buNone/>
              <a:defRPr sz="1920" b="0" i="0">
                <a:solidFill>
                  <a:srgbClr val="8C8C8C"/>
                </a:solidFill>
                <a:latin typeface="Arial Nova Cond Light" panose="020B0306020202020204" pitchFamily="34" charset="0"/>
              </a:defRPr>
            </a:lvl1pPr>
            <a:lvl2pPr>
              <a:defRPr sz="2160" b="0" i="0">
                <a:solidFill>
                  <a:schemeClr val="bg1"/>
                </a:solidFill>
                <a:latin typeface="Arial Nova Cond Light" panose="020B0306020202020204" pitchFamily="34" charset="0"/>
              </a:defRPr>
            </a:lvl2pPr>
            <a:lvl3pPr>
              <a:defRPr sz="2160" b="0" i="0">
                <a:solidFill>
                  <a:schemeClr val="bg1"/>
                </a:solidFill>
                <a:latin typeface="Arial Nova Cond Light" panose="020B0306020202020204" pitchFamily="34" charset="0"/>
              </a:defRPr>
            </a:lvl3pPr>
            <a:lvl4pPr>
              <a:defRPr sz="2160" b="0" i="0">
                <a:solidFill>
                  <a:schemeClr val="bg1"/>
                </a:solidFill>
                <a:latin typeface="Arial Nova Cond Light" panose="020B0306020202020204" pitchFamily="34" charset="0"/>
              </a:defRPr>
            </a:lvl4pPr>
            <a:lvl5pPr>
              <a:defRPr sz="2160" b="0" i="0">
                <a:solidFill>
                  <a:schemeClr val="bg1"/>
                </a:solidFill>
                <a:latin typeface="Arial Nova Cond Light" panose="020B0306020202020204" pitchFamily="34" charset="0"/>
              </a:defRPr>
            </a:lvl5pPr>
          </a:lstStyle>
          <a:p>
            <a:pPr lvl="0"/>
            <a:r>
              <a:rPr lang="en-US" dirty="0"/>
              <a:t>Use this page in order to make a comparison. Can simply copy and past this layout onto other page type for color preferences. Keep this supplemental text to 2-4 lines of copy. If supplemental text is not needed, delete this text box and center comparison boxes to adjust spacing. </a:t>
            </a:r>
          </a:p>
        </p:txBody>
      </p:sp>
      <p:sp>
        <p:nvSpPr>
          <p:cNvPr id="10" name="Title 4">
            <a:extLst>
              <a:ext uri="{FF2B5EF4-FFF2-40B4-BE49-F238E27FC236}">
                <a16:creationId xmlns:a16="http://schemas.microsoft.com/office/drawing/2014/main" id="{B958A471-E3CB-BF40-A973-2C69C15721CF}"/>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Box comparison page type</a:t>
            </a:r>
          </a:p>
        </p:txBody>
      </p:sp>
      <p:sp>
        <p:nvSpPr>
          <p:cNvPr id="6" name="Text Placeholder 5">
            <a:extLst>
              <a:ext uri="{FF2B5EF4-FFF2-40B4-BE49-F238E27FC236}">
                <a16:creationId xmlns:a16="http://schemas.microsoft.com/office/drawing/2014/main" id="{C10892F7-2016-C14A-B885-7C5F0E35A148}"/>
              </a:ext>
            </a:extLst>
          </p:cNvPr>
          <p:cNvSpPr>
            <a:spLocks noGrp="1"/>
          </p:cNvSpPr>
          <p:nvPr>
            <p:ph type="body" sz="quarter" idx="13" hasCustomPrompt="1"/>
          </p:nvPr>
        </p:nvSpPr>
        <p:spPr>
          <a:xfrm>
            <a:off x="1050030" y="3566439"/>
            <a:ext cx="5934248" cy="447940"/>
          </a:xfrm>
          <a:prstGeom prst="rect">
            <a:avLst/>
          </a:prstGeom>
        </p:spPr>
        <p:txBody>
          <a:bodyPr/>
          <a:lstStyle>
            <a:lvl1pPr marL="0" indent="0" algn="l">
              <a:buNone/>
              <a:defRPr sz="2160" b="1" i="0" cap="all" baseline="0">
                <a:solidFill>
                  <a:schemeClr val="accent2"/>
                </a:solidFill>
                <a:latin typeface="Arial Nova" panose="020B0504020202020204" pitchFamily="34" charset="0"/>
              </a:defRPr>
            </a:lvl1pPr>
          </a:lstStyle>
          <a:p>
            <a:pPr lvl="0"/>
            <a:r>
              <a:rPr lang="en-US" dirty="0"/>
              <a:t>Comparison 1</a:t>
            </a:r>
          </a:p>
        </p:txBody>
      </p:sp>
      <p:sp>
        <p:nvSpPr>
          <p:cNvPr id="8" name="Text Placeholder 7">
            <a:extLst>
              <a:ext uri="{FF2B5EF4-FFF2-40B4-BE49-F238E27FC236}">
                <a16:creationId xmlns:a16="http://schemas.microsoft.com/office/drawing/2014/main" id="{F3FEE38D-4FE4-2842-9AB9-30D6F1C989A2}"/>
              </a:ext>
            </a:extLst>
          </p:cNvPr>
          <p:cNvSpPr>
            <a:spLocks noGrp="1"/>
          </p:cNvSpPr>
          <p:nvPr>
            <p:ph type="body" sz="quarter" idx="14" hasCustomPrompt="1"/>
          </p:nvPr>
        </p:nvSpPr>
        <p:spPr>
          <a:xfrm>
            <a:off x="1049023" y="4114800"/>
            <a:ext cx="5935253" cy="2804160"/>
          </a:xfrm>
          <a:prstGeom prst="rect">
            <a:avLst/>
          </a:prstGeom>
        </p:spPr>
        <p:txBody>
          <a:bodyPr/>
          <a:lstStyle>
            <a:lvl1pPr>
              <a:defRPr sz="1680" b="0" i="0">
                <a:latin typeface="Arial Nova Cond Light" panose="020B0306020202020204" pitchFamily="34" charset="0"/>
              </a:defRPr>
            </a:lvl1pPr>
            <a:lvl2pPr>
              <a:defRPr sz="1680" b="0" i="0">
                <a:latin typeface="Arial Nova Cond Light" panose="020B0306020202020204" pitchFamily="34" charset="0"/>
              </a:defRPr>
            </a:lvl2pPr>
            <a:lvl3pPr>
              <a:defRPr sz="1680" b="0" i="0">
                <a:latin typeface="Arial Nova Cond Light" panose="020B0306020202020204" pitchFamily="34" charset="0"/>
              </a:defRPr>
            </a:lvl3pPr>
            <a:lvl4pPr>
              <a:defRPr sz="1680" b="0" i="0">
                <a:latin typeface="Arial Nova Cond Light" panose="020B0306020202020204" pitchFamily="34" charset="0"/>
              </a:defRPr>
            </a:lvl4pPr>
            <a:lvl5pPr>
              <a:defRPr sz="1680" b="0" i="0">
                <a:latin typeface="Arial Nova Cond Light" panose="020B0306020202020204" pitchFamily="34" charset="0"/>
              </a:defRPr>
            </a:lvl5pPr>
          </a:lstStyle>
          <a:p>
            <a:pPr lvl="0"/>
            <a:r>
              <a:rPr lang="en-US" dirty="0"/>
              <a:t>Arial Nova Condensed Light @14px. Line spacing is 1</a:t>
            </a:r>
          </a:p>
          <a:p>
            <a:pPr lvl="0"/>
            <a:r>
              <a:rPr lang="en-US" dirty="0"/>
              <a:t>Use bullet points when making comparisons for easy reading</a:t>
            </a:r>
          </a:p>
          <a:p>
            <a:pPr lvl="0"/>
            <a:r>
              <a:rPr lang="en-US" dirty="0"/>
              <a:t>Add a divide line in between both comparison blocks to separate content</a:t>
            </a:r>
          </a:p>
        </p:txBody>
      </p:sp>
      <p:sp>
        <p:nvSpPr>
          <p:cNvPr id="13" name="Text Placeholder 5">
            <a:extLst>
              <a:ext uri="{FF2B5EF4-FFF2-40B4-BE49-F238E27FC236}">
                <a16:creationId xmlns:a16="http://schemas.microsoft.com/office/drawing/2014/main" id="{7D66BCF9-B811-0148-85E2-B6963B58FB08}"/>
              </a:ext>
            </a:extLst>
          </p:cNvPr>
          <p:cNvSpPr>
            <a:spLocks noGrp="1"/>
          </p:cNvSpPr>
          <p:nvPr>
            <p:ph type="body" sz="quarter" idx="15" hasCustomPrompt="1"/>
          </p:nvPr>
        </p:nvSpPr>
        <p:spPr>
          <a:xfrm>
            <a:off x="7645406" y="3579502"/>
            <a:ext cx="5934248" cy="447940"/>
          </a:xfrm>
          <a:prstGeom prst="rect">
            <a:avLst/>
          </a:prstGeom>
        </p:spPr>
        <p:txBody>
          <a:bodyPr/>
          <a:lstStyle>
            <a:lvl1pPr marL="0" indent="0" algn="l">
              <a:buNone/>
              <a:defRPr sz="2160" b="1" i="0" cap="all" baseline="0">
                <a:solidFill>
                  <a:schemeClr val="accent2"/>
                </a:solidFill>
                <a:latin typeface="Arial Nova" panose="020B0504020202020204" pitchFamily="34" charset="0"/>
              </a:defRPr>
            </a:lvl1pPr>
          </a:lstStyle>
          <a:p>
            <a:pPr lvl="0"/>
            <a:r>
              <a:rPr lang="en-US" dirty="0"/>
              <a:t>Comparison 1</a:t>
            </a:r>
          </a:p>
        </p:txBody>
      </p:sp>
      <p:sp>
        <p:nvSpPr>
          <p:cNvPr id="14" name="Text Placeholder 7">
            <a:extLst>
              <a:ext uri="{FF2B5EF4-FFF2-40B4-BE49-F238E27FC236}">
                <a16:creationId xmlns:a16="http://schemas.microsoft.com/office/drawing/2014/main" id="{52A53CE2-EBD2-9A41-B627-4F6F70E5F28A}"/>
              </a:ext>
            </a:extLst>
          </p:cNvPr>
          <p:cNvSpPr>
            <a:spLocks noGrp="1"/>
          </p:cNvSpPr>
          <p:nvPr>
            <p:ph type="body" sz="quarter" idx="16" hasCustomPrompt="1"/>
          </p:nvPr>
        </p:nvSpPr>
        <p:spPr>
          <a:xfrm>
            <a:off x="7644401" y="4127863"/>
            <a:ext cx="5935253" cy="2804160"/>
          </a:xfrm>
          <a:prstGeom prst="rect">
            <a:avLst/>
          </a:prstGeom>
        </p:spPr>
        <p:txBody>
          <a:bodyPr/>
          <a:lstStyle>
            <a:lvl1pPr>
              <a:defRPr sz="1680" b="0" i="0">
                <a:latin typeface="Arial Nova Cond Light" panose="020B0306020202020204" pitchFamily="34" charset="0"/>
              </a:defRPr>
            </a:lvl1pPr>
            <a:lvl2pPr>
              <a:defRPr sz="1680" b="0" i="0">
                <a:latin typeface="Arial Nova Cond Light" panose="020B0306020202020204" pitchFamily="34" charset="0"/>
              </a:defRPr>
            </a:lvl2pPr>
            <a:lvl3pPr>
              <a:defRPr sz="1680" b="0" i="0">
                <a:latin typeface="Arial Nova Cond Light" panose="020B0306020202020204" pitchFamily="34" charset="0"/>
              </a:defRPr>
            </a:lvl3pPr>
            <a:lvl4pPr>
              <a:defRPr sz="1680" b="0" i="0">
                <a:latin typeface="Arial Nova Cond Light" panose="020B0306020202020204" pitchFamily="34" charset="0"/>
              </a:defRPr>
            </a:lvl4pPr>
            <a:lvl5pPr>
              <a:defRPr sz="1680" b="0" i="0">
                <a:latin typeface="Arial Nova Cond Light" panose="020B0306020202020204" pitchFamily="34" charset="0"/>
              </a:defRPr>
            </a:lvl5pPr>
          </a:lstStyle>
          <a:p>
            <a:pPr lvl="0"/>
            <a:r>
              <a:rPr lang="en-US" dirty="0"/>
              <a:t>Arial Nova Condensed Light @14px. Line spacing is 1</a:t>
            </a:r>
          </a:p>
          <a:p>
            <a:pPr lvl="0"/>
            <a:r>
              <a:rPr lang="en-US" dirty="0"/>
              <a:t>Use bullet points when making comparisons for easy reading</a:t>
            </a:r>
          </a:p>
          <a:p>
            <a:pPr lvl="0"/>
            <a:r>
              <a:rPr lang="en-US" dirty="0"/>
              <a:t>Add a divide line in between both comparison blocks to separate content</a:t>
            </a:r>
          </a:p>
        </p:txBody>
      </p:sp>
      <p:cxnSp>
        <p:nvCxnSpPr>
          <p:cNvPr id="3" name="Straight Connector 2">
            <a:extLst>
              <a:ext uri="{FF2B5EF4-FFF2-40B4-BE49-F238E27FC236}">
                <a16:creationId xmlns:a16="http://schemas.microsoft.com/office/drawing/2014/main" id="{6297D4EE-5D6F-724A-B51A-3286DEFFA310}"/>
              </a:ext>
            </a:extLst>
          </p:cNvPr>
          <p:cNvCxnSpPr/>
          <p:nvPr userDrawn="1"/>
        </p:nvCxnSpPr>
        <p:spPr>
          <a:xfrm>
            <a:off x="7315200" y="3566431"/>
            <a:ext cx="0" cy="336559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42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28E72F2-BAA8-8149-82A6-6D742963E845}"/>
              </a:ext>
            </a:extLst>
          </p:cNvPr>
          <p:cNvSpPr>
            <a:spLocks noGrp="1"/>
          </p:cNvSpPr>
          <p:nvPr>
            <p:ph type="body" sz="quarter" idx="12" hasCustomPrompt="1"/>
          </p:nvPr>
        </p:nvSpPr>
        <p:spPr>
          <a:xfrm>
            <a:off x="1050030" y="2108031"/>
            <a:ext cx="12530347" cy="2299976"/>
          </a:xfrm>
          <a:prstGeom prst="rect">
            <a:avLst/>
          </a:prstGeom>
        </p:spPr>
        <p:txBody>
          <a:bodyPr/>
          <a:lstStyle>
            <a:lvl1pPr marL="274320" indent="-274320">
              <a:lnSpc>
                <a:spcPct val="100000"/>
              </a:lnSpc>
              <a:buClr>
                <a:srgbClr val="12274C"/>
              </a:buClr>
              <a:buFont typeface="System Font Regular"/>
              <a:buChar char="●"/>
              <a:defRPr sz="1920" b="0" i="0">
                <a:latin typeface="Arial Nova Cond Light" panose="020B0306020202020204" pitchFamily="34" charset="0"/>
              </a:defRPr>
            </a:lvl1pPr>
            <a:lvl2pPr marL="822960" indent="-274320">
              <a:lnSpc>
                <a:spcPct val="100000"/>
              </a:lnSpc>
              <a:buClr>
                <a:srgbClr val="12274C"/>
              </a:buClr>
              <a:buFont typeface="System Font Regular"/>
              <a:buChar char="○"/>
              <a:defRPr sz="1920" b="0" i="0">
                <a:latin typeface="Arial Nova Cond Light" panose="020B0306020202020204" pitchFamily="34" charset="0"/>
              </a:defRPr>
            </a:lvl2pPr>
            <a:lvl3pPr marL="1371600" indent="-274320">
              <a:lnSpc>
                <a:spcPct val="100000"/>
              </a:lnSpc>
              <a:buClr>
                <a:srgbClr val="12274C"/>
              </a:buClr>
              <a:buSzPct val="110000"/>
              <a:buFont typeface=".PingFang SC Regular"/>
              <a:buChar char="・"/>
              <a:defRPr sz="1920" b="0" i="0">
                <a:latin typeface="Arial Nova Cond Light" panose="020B0306020202020204" pitchFamily="34" charset="0"/>
              </a:defRPr>
            </a:lvl3pPr>
            <a:lvl4pPr marL="1920240" indent="-274320">
              <a:lnSpc>
                <a:spcPct val="100000"/>
              </a:lnSpc>
              <a:buClr>
                <a:srgbClr val="12274C"/>
              </a:buClr>
              <a:buSzPct val="110000"/>
              <a:buFont typeface=".Lucida Grande UI Regular"/>
              <a:buChar char="▫"/>
              <a:defRPr sz="1920" b="0" i="0">
                <a:latin typeface="Arial Nova Cond Light" panose="020B0306020202020204" pitchFamily="34" charset="0"/>
              </a:defRPr>
            </a:lvl4pPr>
            <a:lvl5pPr marL="2468880" indent="-274320">
              <a:lnSpc>
                <a:spcPct val="100000"/>
              </a:lnSpc>
              <a:buClr>
                <a:srgbClr val="12274C"/>
              </a:buClr>
              <a:buSzPct val="110000"/>
              <a:buFont typeface="System Font Regular"/>
              <a:buChar char="-"/>
              <a:defRPr sz="1920" b="0" i="0">
                <a:latin typeface="Arial Nova Cond Light" panose="020B0306020202020204" pitchFamily="34" charset="0"/>
              </a:defRPr>
            </a:lvl5pPr>
          </a:lstStyle>
          <a:p>
            <a:pPr lvl="0"/>
            <a:r>
              <a:rPr lang="en-US" dirty="0"/>
              <a:t>Arial Nova Condensed Light @ 16px. Line spacing is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4">
            <a:extLst>
              <a:ext uri="{FF2B5EF4-FFF2-40B4-BE49-F238E27FC236}">
                <a16:creationId xmlns:a16="http://schemas.microsoft.com/office/drawing/2014/main" id="{586755BD-29BE-E741-9A0D-8CD065FC8686}"/>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Arial nova condensed light @ 32px.</a:t>
            </a:r>
          </a:p>
        </p:txBody>
      </p:sp>
    </p:spTree>
    <p:extLst>
      <p:ext uri="{BB962C8B-B14F-4D97-AF65-F5344CB8AC3E}">
        <p14:creationId xmlns:p14="http://schemas.microsoft.com/office/powerpoint/2010/main" val="344754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Tables, Light</a:t>
            </a:r>
          </a:p>
        </p:txBody>
      </p:sp>
      <p:graphicFrame>
        <p:nvGraphicFramePr>
          <p:cNvPr id="6" name="Table 5">
            <a:extLst>
              <a:ext uri="{FF2B5EF4-FFF2-40B4-BE49-F238E27FC236}">
                <a16:creationId xmlns:a16="http://schemas.microsoft.com/office/drawing/2014/main" id="{B93CE3E7-6BDC-614D-9809-A1B32E4D6C4D}"/>
              </a:ext>
            </a:extLst>
          </p:cNvPr>
          <p:cNvGraphicFramePr>
            <a:graphicFrameLocks noGrp="1"/>
          </p:cNvGraphicFramePr>
          <p:nvPr userDrawn="1">
            <p:extLst>
              <p:ext uri="{D42A27DB-BD31-4B8C-83A1-F6EECF244321}">
                <p14:modId xmlns:p14="http://schemas.microsoft.com/office/powerpoint/2010/main" val="3249285126"/>
              </p:ext>
            </p:extLst>
          </p:nvPr>
        </p:nvGraphicFramePr>
        <p:xfrm>
          <a:off x="911337" y="2731677"/>
          <a:ext cx="6064872" cy="3543829"/>
        </p:xfrm>
        <a:graphic>
          <a:graphicData uri="http://schemas.openxmlformats.org/drawingml/2006/table">
            <a:tbl>
              <a:tblPr firstRow="1" bandRow="1">
                <a:tableStyleId>{B301B821-A1FF-4177-AEE7-76D212191A09}</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tx1"/>
                          </a:solidFill>
                          <a:latin typeface="Arial Nova Cond Light" panose="020B0306020202020204" pitchFamily="34" charset="0"/>
                        </a:rPr>
                        <a:t>Arial Nova </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tc>
                  <a:txBody>
                    <a:bodyPr/>
                    <a:lstStyle/>
                    <a:p>
                      <a:pPr algn="ctr"/>
                      <a:r>
                        <a:rPr lang="en-US" sz="1900" b="0" i="0" dirty="0">
                          <a:solidFill>
                            <a:schemeClr val="tx1"/>
                          </a:solidFill>
                          <a:latin typeface="Arial Nova Cond Light" panose="020B0306020202020204" pitchFamily="34" charset="0"/>
                        </a:rPr>
                        <a:t>Condensed Light</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tc>
                  <a:txBody>
                    <a:bodyPr/>
                    <a:lstStyle/>
                    <a:p>
                      <a:pPr algn="ctr"/>
                      <a:r>
                        <a:rPr lang="en-US" sz="1900" b="0" i="0" dirty="0">
                          <a:solidFill>
                            <a:schemeClr val="tx1"/>
                          </a:solidFill>
                          <a:latin typeface="Arial Nova Cond Light" panose="020B0306020202020204" pitchFamily="34" charset="0"/>
                        </a:rPr>
                        <a:t>16px</a:t>
                      </a:r>
                    </a:p>
                  </a:txBody>
                  <a:tcPr marL="146304" marR="146304" marT="54864" marB="54864">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802876473"/>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455412105"/>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50599404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11952112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717297388"/>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endParaRPr lang="en-US" sz="1900" b="0" i="0" dirty="0">
                        <a:solidFill>
                          <a:schemeClr val="tx1"/>
                        </a:solidFill>
                        <a:latin typeface="Arial Nova Cond Light" panose="020B0306020202020204" pitchFamily="34" charset="0"/>
                      </a:endParaRPr>
                    </a:p>
                  </a:txBody>
                  <a:tcPr marL="146304" marR="146304" marT="54864" marB="54864">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484898824"/>
                  </a:ext>
                </a:extLst>
              </a:tr>
            </a:tbl>
          </a:graphicData>
        </a:graphic>
      </p:graphicFrame>
      <p:graphicFrame>
        <p:nvGraphicFramePr>
          <p:cNvPr id="8" name="Table 7">
            <a:extLst>
              <a:ext uri="{FF2B5EF4-FFF2-40B4-BE49-F238E27FC236}">
                <a16:creationId xmlns:a16="http://schemas.microsoft.com/office/drawing/2014/main" id="{D5928D78-168B-7E46-96C1-DD89BF038AC5}"/>
              </a:ext>
            </a:extLst>
          </p:cNvPr>
          <p:cNvGraphicFramePr>
            <a:graphicFrameLocks noGrp="1"/>
          </p:cNvGraphicFramePr>
          <p:nvPr userDrawn="1">
            <p:extLst>
              <p:ext uri="{D42A27DB-BD31-4B8C-83A1-F6EECF244321}">
                <p14:modId xmlns:p14="http://schemas.microsoft.com/office/powerpoint/2010/main" val="2475646334"/>
              </p:ext>
            </p:extLst>
          </p:nvPr>
        </p:nvGraphicFramePr>
        <p:xfrm>
          <a:off x="7654199" y="2731677"/>
          <a:ext cx="6064872" cy="3543829"/>
        </p:xfrm>
        <a:graphic>
          <a:graphicData uri="http://schemas.openxmlformats.org/drawingml/2006/table">
            <a:tbl>
              <a:tblPr firstRow="1" bandRow="1">
                <a:tableStyleId>{85BE263C-DBD7-4A20-BB59-AAB30ACAA65A}</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latin typeface="Arial Nova Cond Light" panose="020B0306020202020204" pitchFamily="34" charset="0"/>
                        </a:rPr>
                        <a:t>Arial Nova </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i="0" dirty="0">
                          <a:latin typeface="Arial Nova Cond Light" panose="020B0306020202020204" pitchFamily="34" charset="0"/>
                        </a:rPr>
                        <a:t>Condensed Light</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i="0" dirty="0">
                          <a:latin typeface="Arial Nova Cond Light" panose="020B0306020202020204" pitchFamily="34" charset="0"/>
                        </a:rPr>
                        <a:t>16px</a:t>
                      </a:r>
                    </a:p>
                  </a:txBody>
                  <a:tcPr marL="146304" marR="146304" marT="54864" marB="54864">
                    <a:lnL>
                      <a:noFill/>
                    </a:lnL>
                    <a:lnR>
                      <a:noFill/>
                    </a:lnR>
                    <a:lnT w="254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876473"/>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455412105"/>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505994040"/>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19521120"/>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17297388"/>
                  </a:ext>
                </a:extLst>
              </a:tr>
              <a:tr h="569777">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endParaRPr lang="en-US" sz="1900" b="0" i="0" dirty="0">
                        <a:latin typeface="Arial Nova Cond Light" panose="020B0306020202020204" pitchFamily="34" charset="0"/>
                      </a:endParaRPr>
                    </a:p>
                  </a:txBody>
                  <a:tcPr marL="146304" marR="146304" marT="54864" marB="54864">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84898824"/>
                  </a:ext>
                </a:extLst>
              </a:tr>
            </a:tbl>
          </a:graphicData>
        </a:graphic>
      </p:graphicFrame>
    </p:spTree>
    <p:extLst>
      <p:ext uri="{BB962C8B-B14F-4D97-AF65-F5344CB8AC3E}">
        <p14:creationId xmlns:p14="http://schemas.microsoft.com/office/powerpoint/2010/main" val="2573334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C31593A-6FC8-9941-B32A-FD1137291FA8}"/>
              </a:ext>
            </a:extLst>
          </p:cNvPr>
          <p:cNvGraphicFramePr>
            <a:graphicFrameLocks noGrp="1"/>
          </p:cNvGraphicFramePr>
          <p:nvPr userDrawn="1">
            <p:extLst>
              <p:ext uri="{D42A27DB-BD31-4B8C-83A1-F6EECF244321}">
                <p14:modId xmlns:p14="http://schemas.microsoft.com/office/powerpoint/2010/main" val="748780982"/>
              </p:ext>
            </p:extLst>
          </p:nvPr>
        </p:nvGraphicFramePr>
        <p:xfrm>
          <a:off x="911337" y="2731677"/>
          <a:ext cx="6064872" cy="3543829"/>
        </p:xfrm>
        <a:graphic>
          <a:graphicData uri="http://schemas.openxmlformats.org/drawingml/2006/table">
            <a:tbl>
              <a:tblPr firstRow="1" bandRow="1">
                <a:tableStyleId>{3C2FFA5D-87B4-456A-9821-1D502468CF0F}</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tx1"/>
                          </a:solidFill>
                          <a:latin typeface="Arial Nova Cond Light" panose="020B0306020202020204" pitchFamily="34" charset="0"/>
                        </a:rPr>
                        <a:t>Arial Nova </a:t>
                      </a:r>
                    </a:p>
                  </a:txBody>
                  <a:tcPr marL="146304" marR="146304" marT="54864" marB="54864"/>
                </a:tc>
                <a:tc>
                  <a:txBody>
                    <a:bodyPr/>
                    <a:lstStyle/>
                    <a:p>
                      <a:pPr algn="ctr"/>
                      <a:r>
                        <a:rPr lang="en-US" sz="1900" b="0" i="0" dirty="0">
                          <a:solidFill>
                            <a:schemeClr val="tx1"/>
                          </a:solidFill>
                          <a:latin typeface="Arial Nova Cond Light" panose="020B0306020202020204" pitchFamily="34" charset="0"/>
                        </a:rPr>
                        <a:t>Condensed Light</a:t>
                      </a:r>
                    </a:p>
                  </a:txBody>
                  <a:tcPr marL="146304" marR="146304" marT="54864" marB="54864"/>
                </a:tc>
                <a:tc>
                  <a:txBody>
                    <a:bodyPr/>
                    <a:lstStyle/>
                    <a:p>
                      <a:pPr algn="ctr"/>
                      <a:r>
                        <a:rPr lang="en-US" sz="1900" b="0" i="0" dirty="0">
                          <a:solidFill>
                            <a:schemeClr val="tx1"/>
                          </a:solidFill>
                          <a:latin typeface="Arial Nova Cond Light" panose="020B0306020202020204" pitchFamily="34" charset="0"/>
                        </a:rPr>
                        <a:t>16px</a:t>
                      </a:r>
                    </a:p>
                  </a:txBody>
                  <a:tcPr marL="146304" marR="146304" marT="54864" marB="54864"/>
                </a:tc>
                <a:extLst>
                  <a:ext uri="{0D108BD9-81ED-4DB2-BD59-A6C34878D82A}">
                    <a16:rowId xmlns:a16="http://schemas.microsoft.com/office/drawing/2014/main" val="1802876473"/>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1455412105"/>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50599404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119521120"/>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717297388"/>
                  </a:ext>
                </a:extLst>
              </a:tr>
              <a:tr h="569777">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tc>
                  <a:txBody>
                    <a:bodyPr/>
                    <a:lstStyle/>
                    <a:p>
                      <a:endParaRPr lang="en-US" sz="1900" b="0" i="0" dirty="0">
                        <a:solidFill>
                          <a:schemeClr val="tx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484898824"/>
                  </a:ext>
                </a:extLst>
              </a:tr>
            </a:tbl>
          </a:graphicData>
        </a:graphic>
      </p:graphicFrame>
      <p:graphicFrame>
        <p:nvGraphicFramePr>
          <p:cNvPr id="4" name="Table 3">
            <a:extLst>
              <a:ext uri="{FF2B5EF4-FFF2-40B4-BE49-F238E27FC236}">
                <a16:creationId xmlns:a16="http://schemas.microsoft.com/office/drawing/2014/main" id="{60BEE87B-867F-3C42-BACE-656561ED8608}"/>
              </a:ext>
            </a:extLst>
          </p:cNvPr>
          <p:cNvGraphicFramePr>
            <a:graphicFrameLocks noGrp="1"/>
          </p:cNvGraphicFramePr>
          <p:nvPr userDrawn="1">
            <p:extLst>
              <p:ext uri="{D42A27DB-BD31-4B8C-83A1-F6EECF244321}">
                <p14:modId xmlns:p14="http://schemas.microsoft.com/office/powerpoint/2010/main" val="609924092"/>
              </p:ext>
            </p:extLst>
          </p:nvPr>
        </p:nvGraphicFramePr>
        <p:xfrm>
          <a:off x="7654199" y="2731677"/>
          <a:ext cx="6064872" cy="3543829"/>
        </p:xfrm>
        <a:graphic>
          <a:graphicData uri="http://schemas.openxmlformats.org/drawingml/2006/table">
            <a:tbl>
              <a:tblPr firstRow="1" bandRow="1">
                <a:tableStyleId>{284E427A-3D55-4303-BF80-6455036E1DE7}</a:tableStyleId>
              </a:tblPr>
              <a:tblGrid>
                <a:gridCol w="2021624">
                  <a:extLst>
                    <a:ext uri="{9D8B030D-6E8A-4147-A177-3AD203B41FA5}">
                      <a16:colId xmlns:a16="http://schemas.microsoft.com/office/drawing/2014/main" val="3464101711"/>
                    </a:ext>
                  </a:extLst>
                </a:gridCol>
                <a:gridCol w="2021624">
                  <a:extLst>
                    <a:ext uri="{9D8B030D-6E8A-4147-A177-3AD203B41FA5}">
                      <a16:colId xmlns:a16="http://schemas.microsoft.com/office/drawing/2014/main" val="2116619873"/>
                    </a:ext>
                  </a:extLst>
                </a:gridCol>
                <a:gridCol w="2021624">
                  <a:extLst>
                    <a:ext uri="{9D8B030D-6E8A-4147-A177-3AD203B41FA5}">
                      <a16:colId xmlns:a16="http://schemas.microsoft.com/office/drawing/2014/main" val="1052691518"/>
                    </a:ext>
                  </a:extLst>
                </a:gridCol>
              </a:tblGrid>
              <a:tr h="694944">
                <a:tc>
                  <a:txBody>
                    <a:bodyPr/>
                    <a:lstStyle/>
                    <a:p>
                      <a:pPr algn="ctr"/>
                      <a:r>
                        <a:rPr lang="en-US" sz="1900" b="0" i="0" dirty="0">
                          <a:solidFill>
                            <a:schemeClr val="bg1"/>
                          </a:solidFill>
                          <a:latin typeface="Arial Nova Cond Light" panose="020B0306020202020204" pitchFamily="34" charset="0"/>
                        </a:rPr>
                        <a:t>Arial Nova </a:t>
                      </a:r>
                    </a:p>
                  </a:txBody>
                  <a:tcPr marL="146304" marR="146304" marT="54864" marB="54864"/>
                </a:tc>
                <a:tc>
                  <a:txBody>
                    <a:bodyPr/>
                    <a:lstStyle/>
                    <a:p>
                      <a:pPr algn="ctr"/>
                      <a:r>
                        <a:rPr lang="en-US" sz="1900" b="0" i="0" dirty="0">
                          <a:solidFill>
                            <a:schemeClr val="bg1"/>
                          </a:solidFill>
                          <a:latin typeface="Arial Nova Cond Light" panose="020B0306020202020204" pitchFamily="34" charset="0"/>
                        </a:rPr>
                        <a:t>Condensed Light</a:t>
                      </a:r>
                    </a:p>
                  </a:txBody>
                  <a:tcPr marL="146304" marR="146304" marT="54864" marB="54864"/>
                </a:tc>
                <a:tc>
                  <a:txBody>
                    <a:bodyPr/>
                    <a:lstStyle/>
                    <a:p>
                      <a:pPr algn="ctr"/>
                      <a:r>
                        <a:rPr lang="en-US" sz="1900" b="0" i="0" dirty="0">
                          <a:solidFill>
                            <a:schemeClr val="bg1"/>
                          </a:solidFill>
                          <a:latin typeface="Arial Nova Cond Light" panose="020B0306020202020204" pitchFamily="34" charset="0"/>
                        </a:rPr>
                        <a:t>16px</a:t>
                      </a:r>
                    </a:p>
                  </a:txBody>
                  <a:tcPr marL="146304" marR="146304" marT="54864" marB="54864"/>
                </a:tc>
                <a:extLst>
                  <a:ext uri="{0D108BD9-81ED-4DB2-BD59-A6C34878D82A}">
                    <a16:rowId xmlns:a16="http://schemas.microsoft.com/office/drawing/2014/main" val="1802876473"/>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1455412105"/>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505994040"/>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2119521120"/>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717297388"/>
                  </a:ext>
                </a:extLst>
              </a:tr>
              <a:tr h="569777">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tc>
                  <a:txBody>
                    <a:bodyPr/>
                    <a:lstStyle/>
                    <a:p>
                      <a:endParaRPr lang="en-US" sz="1900" b="0" i="0" dirty="0">
                        <a:solidFill>
                          <a:schemeClr val="bg1"/>
                        </a:solidFill>
                        <a:latin typeface="Arial Nova Cond Light" panose="020B0306020202020204" pitchFamily="34" charset="0"/>
                      </a:endParaRPr>
                    </a:p>
                  </a:txBody>
                  <a:tcPr marL="146304" marR="146304" marT="54864" marB="54864"/>
                </a:tc>
                <a:extLst>
                  <a:ext uri="{0D108BD9-81ED-4DB2-BD59-A6C34878D82A}">
                    <a16:rowId xmlns:a16="http://schemas.microsoft.com/office/drawing/2014/main" val="3484898824"/>
                  </a:ext>
                </a:extLst>
              </a:tr>
            </a:tbl>
          </a:graphicData>
        </a:graphic>
      </p:graphicFrame>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Tables, Dark</a:t>
            </a:r>
          </a:p>
        </p:txBody>
      </p:sp>
    </p:spTree>
    <p:extLst>
      <p:ext uri="{BB962C8B-B14F-4D97-AF65-F5344CB8AC3E}">
        <p14:creationId xmlns:p14="http://schemas.microsoft.com/office/powerpoint/2010/main" val="38685394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Number Set. Scale to fit When Needed</a:t>
            </a:r>
          </a:p>
        </p:txBody>
      </p:sp>
      <p:grpSp>
        <p:nvGrpSpPr>
          <p:cNvPr id="23" name="Group 22">
            <a:extLst>
              <a:ext uri="{FF2B5EF4-FFF2-40B4-BE49-F238E27FC236}">
                <a16:creationId xmlns:a16="http://schemas.microsoft.com/office/drawing/2014/main" id="{7317CA4A-A219-FD45-B660-9D8AD128CAC0}"/>
              </a:ext>
            </a:extLst>
          </p:cNvPr>
          <p:cNvGrpSpPr/>
          <p:nvPr userDrawn="1"/>
        </p:nvGrpSpPr>
        <p:grpSpPr>
          <a:xfrm>
            <a:off x="911333" y="2188016"/>
            <a:ext cx="1074640" cy="805980"/>
            <a:chOff x="1521261" y="1823347"/>
            <a:chExt cx="671650" cy="671650"/>
          </a:xfrm>
        </p:grpSpPr>
        <p:sp>
          <p:nvSpPr>
            <p:cNvPr id="24" name="Oval 23">
              <a:extLst>
                <a:ext uri="{FF2B5EF4-FFF2-40B4-BE49-F238E27FC236}">
                  <a16:creationId xmlns:a16="http://schemas.microsoft.com/office/drawing/2014/main" id="{3DBC1BBC-3BAB-C045-B377-C2B121775432}"/>
                </a:ext>
              </a:extLst>
            </p:cNvPr>
            <p:cNvSpPr/>
            <p:nvPr/>
          </p:nvSpPr>
          <p:spPr>
            <a:xfrm>
              <a:off x="152126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25" name="Picture 24">
              <a:extLst>
                <a:ext uri="{FF2B5EF4-FFF2-40B4-BE49-F238E27FC236}">
                  <a16:creationId xmlns:a16="http://schemas.microsoft.com/office/drawing/2014/main" id="{999C289F-EE57-E740-9EC5-A99597394F91}"/>
                </a:ext>
              </a:extLst>
            </p:cNvPr>
            <p:cNvPicPr>
              <a:picLocks noChangeAspect="1"/>
            </p:cNvPicPr>
            <p:nvPr/>
          </p:nvPicPr>
          <p:blipFill>
            <a:blip r:embed="rId2"/>
            <a:stretch>
              <a:fillRect/>
            </a:stretch>
          </p:blipFill>
          <p:spPr>
            <a:xfrm>
              <a:off x="1770654" y="2019472"/>
              <a:ext cx="127000" cy="279400"/>
            </a:xfrm>
            <a:prstGeom prst="rect">
              <a:avLst/>
            </a:prstGeom>
          </p:spPr>
        </p:pic>
      </p:grpSp>
      <p:grpSp>
        <p:nvGrpSpPr>
          <p:cNvPr id="26" name="Group 25">
            <a:extLst>
              <a:ext uri="{FF2B5EF4-FFF2-40B4-BE49-F238E27FC236}">
                <a16:creationId xmlns:a16="http://schemas.microsoft.com/office/drawing/2014/main" id="{D07ECAD9-4C89-8F4C-A9DB-8DAFB22253EF}"/>
              </a:ext>
            </a:extLst>
          </p:cNvPr>
          <p:cNvGrpSpPr/>
          <p:nvPr userDrawn="1"/>
        </p:nvGrpSpPr>
        <p:grpSpPr>
          <a:xfrm>
            <a:off x="2346597" y="2188016"/>
            <a:ext cx="1074640" cy="805980"/>
            <a:chOff x="1466621" y="1823347"/>
            <a:chExt cx="671650" cy="671650"/>
          </a:xfrm>
        </p:grpSpPr>
        <p:sp>
          <p:nvSpPr>
            <p:cNvPr id="34" name="Oval 33">
              <a:extLst>
                <a:ext uri="{FF2B5EF4-FFF2-40B4-BE49-F238E27FC236}">
                  <a16:creationId xmlns:a16="http://schemas.microsoft.com/office/drawing/2014/main" id="{492682D3-50F3-A842-AD9F-12D463418DD6}"/>
                </a:ext>
              </a:extLst>
            </p:cNvPr>
            <p:cNvSpPr/>
            <p:nvPr/>
          </p:nvSpPr>
          <p:spPr>
            <a:xfrm>
              <a:off x="146662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48" name="Picture 47">
              <a:extLst>
                <a:ext uri="{FF2B5EF4-FFF2-40B4-BE49-F238E27FC236}">
                  <a16:creationId xmlns:a16="http://schemas.microsoft.com/office/drawing/2014/main" id="{AC9A15DE-73C3-CB45-9030-00DDF4F445F6}"/>
                </a:ext>
              </a:extLst>
            </p:cNvPr>
            <p:cNvPicPr>
              <a:picLocks noChangeAspect="1"/>
            </p:cNvPicPr>
            <p:nvPr/>
          </p:nvPicPr>
          <p:blipFill>
            <a:blip r:embed="rId3"/>
            <a:stretch>
              <a:fillRect/>
            </a:stretch>
          </p:blipFill>
          <p:spPr>
            <a:xfrm>
              <a:off x="1701409" y="2019472"/>
              <a:ext cx="190500" cy="279400"/>
            </a:xfrm>
            <a:prstGeom prst="rect">
              <a:avLst/>
            </a:prstGeom>
          </p:spPr>
        </p:pic>
      </p:grpSp>
      <p:grpSp>
        <p:nvGrpSpPr>
          <p:cNvPr id="49" name="Group 48">
            <a:extLst>
              <a:ext uri="{FF2B5EF4-FFF2-40B4-BE49-F238E27FC236}">
                <a16:creationId xmlns:a16="http://schemas.microsoft.com/office/drawing/2014/main" id="{106EC30D-7AF4-684B-BE8A-E67FFCE4D8AD}"/>
              </a:ext>
            </a:extLst>
          </p:cNvPr>
          <p:cNvGrpSpPr/>
          <p:nvPr userDrawn="1"/>
        </p:nvGrpSpPr>
        <p:grpSpPr>
          <a:xfrm>
            <a:off x="3791117" y="2188016"/>
            <a:ext cx="1074640" cy="805980"/>
            <a:chOff x="2369446" y="1823347"/>
            <a:chExt cx="671650" cy="671650"/>
          </a:xfrm>
        </p:grpSpPr>
        <p:sp>
          <p:nvSpPr>
            <p:cNvPr id="50" name="Oval 49">
              <a:extLst>
                <a:ext uri="{FF2B5EF4-FFF2-40B4-BE49-F238E27FC236}">
                  <a16:creationId xmlns:a16="http://schemas.microsoft.com/office/drawing/2014/main" id="{EA8CFF12-4547-B346-84BE-D7782EDC36BF}"/>
                </a:ext>
              </a:extLst>
            </p:cNvPr>
            <p:cNvSpPr/>
            <p:nvPr/>
          </p:nvSpPr>
          <p:spPr>
            <a:xfrm>
              <a:off x="2369446"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51" name="Picture 50">
              <a:extLst>
                <a:ext uri="{FF2B5EF4-FFF2-40B4-BE49-F238E27FC236}">
                  <a16:creationId xmlns:a16="http://schemas.microsoft.com/office/drawing/2014/main" id="{069023F9-4B4E-EE44-8BF4-8FCDB44EE5F0}"/>
                </a:ext>
              </a:extLst>
            </p:cNvPr>
            <p:cNvPicPr>
              <a:picLocks noChangeAspect="1"/>
            </p:cNvPicPr>
            <p:nvPr/>
          </p:nvPicPr>
          <p:blipFill>
            <a:blip r:embed="rId4"/>
            <a:stretch>
              <a:fillRect/>
            </a:stretch>
          </p:blipFill>
          <p:spPr>
            <a:xfrm>
              <a:off x="2610021" y="2019472"/>
              <a:ext cx="190500" cy="279400"/>
            </a:xfrm>
            <a:prstGeom prst="rect">
              <a:avLst/>
            </a:prstGeom>
          </p:spPr>
        </p:pic>
      </p:grpSp>
      <p:grpSp>
        <p:nvGrpSpPr>
          <p:cNvPr id="52" name="Group 51">
            <a:extLst>
              <a:ext uri="{FF2B5EF4-FFF2-40B4-BE49-F238E27FC236}">
                <a16:creationId xmlns:a16="http://schemas.microsoft.com/office/drawing/2014/main" id="{DE04093F-44B8-E648-A7D6-4F9E6D00397E}"/>
              </a:ext>
            </a:extLst>
          </p:cNvPr>
          <p:cNvGrpSpPr/>
          <p:nvPr userDrawn="1"/>
        </p:nvGrpSpPr>
        <p:grpSpPr>
          <a:xfrm>
            <a:off x="5198597" y="2188016"/>
            <a:ext cx="1074640" cy="805980"/>
            <a:chOff x="3249121" y="1823347"/>
            <a:chExt cx="671650" cy="671650"/>
          </a:xfrm>
        </p:grpSpPr>
        <p:sp>
          <p:nvSpPr>
            <p:cNvPr id="53" name="Oval 52">
              <a:extLst>
                <a:ext uri="{FF2B5EF4-FFF2-40B4-BE49-F238E27FC236}">
                  <a16:creationId xmlns:a16="http://schemas.microsoft.com/office/drawing/2014/main" id="{FDFBE4C0-B08C-E54D-87E2-95DC04E37554}"/>
                </a:ext>
              </a:extLst>
            </p:cNvPr>
            <p:cNvSpPr/>
            <p:nvPr/>
          </p:nvSpPr>
          <p:spPr>
            <a:xfrm>
              <a:off x="3249121"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54" name="Picture 53">
              <a:extLst>
                <a:ext uri="{FF2B5EF4-FFF2-40B4-BE49-F238E27FC236}">
                  <a16:creationId xmlns:a16="http://schemas.microsoft.com/office/drawing/2014/main" id="{31CECB7C-5E26-1242-8EE8-65A2B49BDBA8}"/>
                </a:ext>
              </a:extLst>
            </p:cNvPr>
            <p:cNvPicPr>
              <a:picLocks noChangeAspect="1"/>
            </p:cNvPicPr>
            <p:nvPr/>
          </p:nvPicPr>
          <p:blipFill>
            <a:blip r:embed="rId5"/>
            <a:stretch>
              <a:fillRect/>
            </a:stretch>
          </p:blipFill>
          <p:spPr>
            <a:xfrm>
              <a:off x="3471772" y="2019472"/>
              <a:ext cx="203200" cy="279400"/>
            </a:xfrm>
            <a:prstGeom prst="rect">
              <a:avLst/>
            </a:prstGeom>
          </p:spPr>
        </p:pic>
      </p:grpSp>
      <p:grpSp>
        <p:nvGrpSpPr>
          <p:cNvPr id="55" name="Group 54">
            <a:extLst>
              <a:ext uri="{FF2B5EF4-FFF2-40B4-BE49-F238E27FC236}">
                <a16:creationId xmlns:a16="http://schemas.microsoft.com/office/drawing/2014/main" id="{33D79A13-5711-3842-BF90-103A7ABADFAA}"/>
              </a:ext>
            </a:extLst>
          </p:cNvPr>
          <p:cNvGrpSpPr/>
          <p:nvPr userDrawn="1"/>
        </p:nvGrpSpPr>
        <p:grpSpPr>
          <a:xfrm>
            <a:off x="6643114" y="2188016"/>
            <a:ext cx="1074640" cy="805980"/>
            <a:chOff x="4151946" y="1823347"/>
            <a:chExt cx="671650" cy="671650"/>
          </a:xfrm>
        </p:grpSpPr>
        <p:sp>
          <p:nvSpPr>
            <p:cNvPr id="56" name="Oval 55">
              <a:extLst>
                <a:ext uri="{FF2B5EF4-FFF2-40B4-BE49-F238E27FC236}">
                  <a16:creationId xmlns:a16="http://schemas.microsoft.com/office/drawing/2014/main" id="{A23A8342-1A3A-3047-AE1C-ED100071A54C}"/>
                </a:ext>
              </a:extLst>
            </p:cNvPr>
            <p:cNvSpPr/>
            <p:nvPr/>
          </p:nvSpPr>
          <p:spPr>
            <a:xfrm>
              <a:off x="4151946"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57" name="Picture 56">
              <a:extLst>
                <a:ext uri="{FF2B5EF4-FFF2-40B4-BE49-F238E27FC236}">
                  <a16:creationId xmlns:a16="http://schemas.microsoft.com/office/drawing/2014/main" id="{FA59A8CE-8911-A745-9AB7-17527D82A091}"/>
                </a:ext>
              </a:extLst>
            </p:cNvPr>
            <p:cNvPicPr>
              <a:picLocks noChangeAspect="1"/>
            </p:cNvPicPr>
            <p:nvPr/>
          </p:nvPicPr>
          <p:blipFill>
            <a:blip r:embed="rId6"/>
            <a:stretch>
              <a:fillRect/>
            </a:stretch>
          </p:blipFill>
          <p:spPr>
            <a:xfrm>
              <a:off x="4392521" y="2019472"/>
              <a:ext cx="190500" cy="279400"/>
            </a:xfrm>
            <a:prstGeom prst="rect">
              <a:avLst/>
            </a:prstGeom>
          </p:spPr>
        </p:pic>
      </p:grpSp>
      <p:grpSp>
        <p:nvGrpSpPr>
          <p:cNvPr id="58" name="Group 57">
            <a:extLst>
              <a:ext uri="{FF2B5EF4-FFF2-40B4-BE49-F238E27FC236}">
                <a16:creationId xmlns:a16="http://schemas.microsoft.com/office/drawing/2014/main" id="{461534DF-62F2-3342-BF0C-094BE1A80B94}"/>
              </a:ext>
            </a:extLst>
          </p:cNvPr>
          <p:cNvGrpSpPr/>
          <p:nvPr userDrawn="1"/>
        </p:nvGrpSpPr>
        <p:grpSpPr>
          <a:xfrm>
            <a:off x="8078376" y="2188016"/>
            <a:ext cx="1074640" cy="805980"/>
            <a:chOff x="5048984" y="1823347"/>
            <a:chExt cx="671650" cy="671650"/>
          </a:xfrm>
        </p:grpSpPr>
        <p:sp>
          <p:nvSpPr>
            <p:cNvPr id="59" name="Oval 58">
              <a:extLst>
                <a:ext uri="{FF2B5EF4-FFF2-40B4-BE49-F238E27FC236}">
                  <a16:creationId xmlns:a16="http://schemas.microsoft.com/office/drawing/2014/main" id="{4FC4BEC4-FF8E-5242-9F1C-C4058E9990F7}"/>
                </a:ext>
              </a:extLst>
            </p:cNvPr>
            <p:cNvSpPr/>
            <p:nvPr/>
          </p:nvSpPr>
          <p:spPr>
            <a:xfrm>
              <a:off x="5048984"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0" name="Picture 59">
              <a:extLst>
                <a:ext uri="{FF2B5EF4-FFF2-40B4-BE49-F238E27FC236}">
                  <a16:creationId xmlns:a16="http://schemas.microsoft.com/office/drawing/2014/main" id="{113419D6-BA94-5B4C-886D-44744AE7F63B}"/>
                </a:ext>
              </a:extLst>
            </p:cNvPr>
            <p:cNvPicPr>
              <a:picLocks noChangeAspect="1"/>
            </p:cNvPicPr>
            <p:nvPr/>
          </p:nvPicPr>
          <p:blipFill>
            <a:blip r:embed="rId7"/>
            <a:stretch>
              <a:fillRect/>
            </a:stretch>
          </p:blipFill>
          <p:spPr>
            <a:xfrm>
              <a:off x="5289559" y="2022366"/>
              <a:ext cx="190500" cy="279400"/>
            </a:xfrm>
            <a:prstGeom prst="rect">
              <a:avLst/>
            </a:prstGeom>
          </p:spPr>
        </p:pic>
      </p:grpSp>
      <p:grpSp>
        <p:nvGrpSpPr>
          <p:cNvPr id="61" name="Group 60">
            <a:extLst>
              <a:ext uri="{FF2B5EF4-FFF2-40B4-BE49-F238E27FC236}">
                <a16:creationId xmlns:a16="http://schemas.microsoft.com/office/drawing/2014/main" id="{05B7B18B-4450-404D-89B1-002B7E0B504D}"/>
              </a:ext>
            </a:extLst>
          </p:cNvPr>
          <p:cNvGrpSpPr/>
          <p:nvPr userDrawn="1"/>
        </p:nvGrpSpPr>
        <p:grpSpPr>
          <a:xfrm>
            <a:off x="9541416" y="2188016"/>
            <a:ext cx="1074640" cy="805980"/>
            <a:chOff x="5963384" y="1823347"/>
            <a:chExt cx="671650" cy="671650"/>
          </a:xfrm>
        </p:grpSpPr>
        <p:sp>
          <p:nvSpPr>
            <p:cNvPr id="62" name="Oval 61">
              <a:extLst>
                <a:ext uri="{FF2B5EF4-FFF2-40B4-BE49-F238E27FC236}">
                  <a16:creationId xmlns:a16="http://schemas.microsoft.com/office/drawing/2014/main" id="{A16BDFEE-3CCF-664D-A84A-ED422F940E5C}"/>
                </a:ext>
              </a:extLst>
            </p:cNvPr>
            <p:cNvSpPr/>
            <p:nvPr/>
          </p:nvSpPr>
          <p:spPr>
            <a:xfrm>
              <a:off x="5963384" y="1823347"/>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3" name="Picture 62">
              <a:extLst>
                <a:ext uri="{FF2B5EF4-FFF2-40B4-BE49-F238E27FC236}">
                  <a16:creationId xmlns:a16="http://schemas.microsoft.com/office/drawing/2014/main" id="{793D22A6-40D5-D446-9ACC-2E997DEDCA20}"/>
                </a:ext>
              </a:extLst>
            </p:cNvPr>
            <p:cNvPicPr>
              <a:picLocks noChangeAspect="1"/>
            </p:cNvPicPr>
            <p:nvPr/>
          </p:nvPicPr>
          <p:blipFill>
            <a:blip r:embed="rId8"/>
            <a:stretch>
              <a:fillRect/>
            </a:stretch>
          </p:blipFill>
          <p:spPr>
            <a:xfrm>
              <a:off x="6216096" y="2016578"/>
              <a:ext cx="177800" cy="279400"/>
            </a:xfrm>
            <a:prstGeom prst="rect">
              <a:avLst/>
            </a:prstGeom>
          </p:spPr>
        </p:pic>
      </p:grpSp>
      <p:grpSp>
        <p:nvGrpSpPr>
          <p:cNvPr id="64" name="Group 63">
            <a:extLst>
              <a:ext uri="{FF2B5EF4-FFF2-40B4-BE49-F238E27FC236}">
                <a16:creationId xmlns:a16="http://schemas.microsoft.com/office/drawing/2014/main" id="{9DBEC8D1-A3F1-C547-B0F0-EBC1C11AD2F2}"/>
              </a:ext>
            </a:extLst>
          </p:cNvPr>
          <p:cNvGrpSpPr/>
          <p:nvPr userDrawn="1"/>
        </p:nvGrpSpPr>
        <p:grpSpPr>
          <a:xfrm>
            <a:off x="911333" y="3396413"/>
            <a:ext cx="1074640" cy="805980"/>
            <a:chOff x="569583" y="2830344"/>
            <a:chExt cx="671650" cy="671650"/>
          </a:xfrm>
        </p:grpSpPr>
        <p:sp>
          <p:nvSpPr>
            <p:cNvPr id="65" name="Oval 64">
              <a:extLst>
                <a:ext uri="{FF2B5EF4-FFF2-40B4-BE49-F238E27FC236}">
                  <a16:creationId xmlns:a16="http://schemas.microsoft.com/office/drawing/2014/main" id="{4FD16CBA-F5A0-8D44-BF50-5F093DB3197C}"/>
                </a:ext>
              </a:extLst>
            </p:cNvPr>
            <p:cNvSpPr/>
            <p:nvPr/>
          </p:nvSpPr>
          <p:spPr>
            <a:xfrm>
              <a:off x="569583"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6" name="Picture 65">
              <a:extLst>
                <a:ext uri="{FF2B5EF4-FFF2-40B4-BE49-F238E27FC236}">
                  <a16:creationId xmlns:a16="http://schemas.microsoft.com/office/drawing/2014/main" id="{835A81E6-11EE-3B4F-871A-42BD77E2E986}"/>
                </a:ext>
              </a:extLst>
            </p:cNvPr>
            <p:cNvPicPr>
              <a:picLocks noChangeAspect="1"/>
            </p:cNvPicPr>
            <p:nvPr/>
          </p:nvPicPr>
          <p:blipFill>
            <a:blip r:embed="rId9"/>
            <a:stretch>
              <a:fillRect/>
            </a:stretch>
          </p:blipFill>
          <p:spPr>
            <a:xfrm>
              <a:off x="818976" y="3026469"/>
              <a:ext cx="177800" cy="279400"/>
            </a:xfrm>
            <a:prstGeom prst="rect">
              <a:avLst/>
            </a:prstGeom>
          </p:spPr>
        </p:pic>
      </p:grpSp>
      <p:grpSp>
        <p:nvGrpSpPr>
          <p:cNvPr id="67" name="Group 66">
            <a:extLst>
              <a:ext uri="{FF2B5EF4-FFF2-40B4-BE49-F238E27FC236}">
                <a16:creationId xmlns:a16="http://schemas.microsoft.com/office/drawing/2014/main" id="{8C9F42EB-B6AA-894D-B0CD-59D3B6222E0D}"/>
              </a:ext>
            </a:extLst>
          </p:cNvPr>
          <p:cNvGrpSpPr/>
          <p:nvPr userDrawn="1"/>
        </p:nvGrpSpPr>
        <p:grpSpPr>
          <a:xfrm>
            <a:off x="2346597" y="3396413"/>
            <a:ext cx="1074640" cy="805980"/>
            <a:chOff x="1466621" y="2830344"/>
            <a:chExt cx="671650" cy="671650"/>
          </a:xfrm>
        </p:grpSpPr>
        <p:sp>
          <p:nvSpPr>
            <p:cNvPr id="68" name="Oval 67">
              <a:extLst>
                <a:ext uri="{FF2B5EF4-FFF2-40B4-BE49-F238E27FC236}">
                  <a16:creationId xmlns:a16="http://schemas.microsoft.com/office/drawing/2014/main" id="{87079BE1-641C-0B40-9752-75098A074ED4}"/>
                </a:ext>
              </a:extLst>
            </p:cNvPr>
            <p:cNvSpPr/>
            <p:nvPr/>
          </p:nvSpPr>
          <p:spPr>
            <a:xfrm>
              <a:off x="1466621"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69" name="Picture 68">
              <a:extLst>
                <a:ext uri="{FF2B5EF4-FFF2-40B4-BE49-F238E27FC236}">
                  <a16:creationId xmlns:a16="http://schemas.microsoft.com/office/drawing/2014/main" id="{DC4287BD-7AB7-CD46-A5A2-3FF5657E8600}"/>
                </a:ext>
              </a:extLst>
            </p:cNvPr>
            <p:cNvPicPr>
              <a:picLocks noChangeAspect="1"/>
            </p:cNvPicPr>
            <p:nvPr/>
          </p:nvPicPr>
          <p:blipFill>
            <a:blip r:embed="rId10"/>
            <a:stretch>
              <a:fillRect/>
            </a:stretch>
          </p:blipFill>
          <p:spPr>
            <a:xfrm>
              <a:off x="1704338" y="3026469"/>
              <a:ext cx="190500" cy="279400"/>
            </a:xfrm>
            <a:prstGeom prst="rect">
              <a:avLst/>
            </a:prstGeom>
          </p:spPr>
        </p:pic>
      </p:grpSp>
      <p:grpSp>
        <p:nvGrpSpPr>
          <p:cNvPr id="70" name="Group 69">
            <a:extLst>
              <a:ext uri="{FF2B5EF4-FFF2-40B4-BE49-F238E27FC236}">
                <a16:creationId xmlns:a16="http://schemas.microsoft.com/office/drawing/2014/main" id="{8E63C513-EF82-E24F-8044-74DB19D3A202}"/>
              </a:ext>
            </a:extLst>
          </p:cNvPr>
          <p:cNvGrpSpPr/>
          <p:nvPr userDrawn="1"/>
        </p:nvGrpSpPr>
        <p:grpSpPr>
          <a:xfrm>
            <a:off x="3791117" y="3396413"/>
            <a:ext cx="1074640" cy="805980"/>
            <a:chOff x="2369446" y="2830344"/>
            <a:chExt cx="671650" cy="671650"/>
          </a:xfrm>
        </p:grpSpPr>
        <p:sp>
          <p:nvSpPr>
            <p:cNvPr id="71" name="Oval 70">
              <a:extLst>
                <a:ext uri="{FF2B5EF4-FFF2-40B4-BE49-F238E27FC236}">
                  <a16:creationId xmlns:a16="http://schemas.microsoft.com/office/drawing/2014/main" id="{4D623A40-C14B-954A-B8CE-705C2321C5B6}"/>
                </a:ext>
              </a:extLst>
            </p:cNvPr>
            <p:cNvSpPr/>
            <p:nvPr/>
          </p:nvSpPr>
          <p:spPr>
            <a:xfrm>
              <a:off x="2369446" y="2830344"/>
              <a:ext cx="671650" cy="671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72" name="Picture 71">
              <a:extLst>
                <a:ext uri="{FF2B5EF4-FFF2-40B4-BE49-F238E27FC236}">
                  <a16:creationId xmlns:a16="http://schemas.microsoft.com/office/drawing/2014/main" id="{A0AA1636-1F29-5D4C-A050-222266ED61E0}"/>
                </a:ext>
              </a:extLst>
            </p:cNvPr>
            <p:cNvPicPr>
              <a:picLocks noChangeAspect="1"/>
            </p:cNvPicPr>
            <p:nvPr/>
          </p:nvPicPr>
          <p:blipFill>
            <a:blip r:embed="rId11"/>
            <a:stretch>
              <a:fillRect/>
            </a:stretch>
          </p:blipFill>
          <p:spPr>
            <a:xfrm>
              <a:off x="2625026" y="3026469"/>
              <a:ext cx="177800" cy="279400"/>
            </a:xfrm>
            <a:prstGeom prst="rect">
              <a:avLst/>
            </a:prstGeom>
          </p:spPr>
        </p:pic>
      </p:grpSp>
      <p:grpSp>
        <p:nvGrpSpPr>
          <p:cNvPr id="73" name="Group 72">
            <a:extLst>
              <a:ext uri="{FF2B5EF4-FFF2-40B4-BE49-F238E27FC236}">
                <a16:creationId xmlns:a16="http://schemas.microsoft.com/office/drawing/2014/main" id="{B67ED33F-3F2B-DB42-B2B5-74EDB84DAEDC}"/>
              </a:ext>
            </a:extLst>
          </p:cNvPr>
          <p:cNvGrpSpPr/>
          <p:nvPr userDrawn="1"/>
        </p:nvGrpSpPr>
        <p:grpSpPr>
          <a:xfrm>
            <a:off x="911333" y="5089712"/>
            <a:ext cx="1074640" cy="805980"/>
            <a:chOff x="569583" y="4241427"/>
            <a:chExt cx="671650" cy="671650"/>
          </a:xfrm>
        </p:grpSpPr>
        <p:sp>
          <p:nvSpPr>
            <p:cNvPr id="74" name="Oval 73">
              <a:extLst>
                <a:ext uri="{FF2B5EF4-FFF2-40B4-BE49-F238E27FC236}">
                  <a16:creationId xmlns:a16="http://schemas.microsoft.com/office/drawing/2014/main" id="{9568BFE0-E826-794A-A04E-BB610BB32B61}"/>
                </a:ext>
              </a:extLst>
            </p:cNvPr>
            <p:cNvSpPr/>
            <p:nvPr/>
          </p:nvSpPr>
          <p:spPr>
            <a:xfrm>
              <a:off x="569583"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75" name="Picture 74">
              <a:extLst>
                <a:ext uri="{FF2B5EF4-FFF2-40B4-BE49-F238E27FC236}">
                  <a16:creationId xmlns:a16="http://schemas.microsoft.com/office/drawing/2014/main" id="{61B1216F-69A3-164F-8C9B-47CA1583582B}"/>
                </a:ext>
              </a:extLst>
            </p:cNvPr>
            <p:cNvPicPr>
              <a:picLocks noChangeAspect="1"/>
            </p:cNvPicPr>
            <p:nvPr/>
          </p:nvPicPr>
          <p:blipFill>
            <a:blip r:embed="rId12"/>
            <a:stretch>
              <a:fillRect/>
            </a:stretch>
          </p:blipFill>
          <p:spPr>
            <a:xfrm>
              <a:off x="818976" y="4437552"/>
              <a:ext cx="127000" cy="279400"/>
            </a:xfrm>
            <a:prstGeom prst="rect">
              <a:avLst/>
            </a:prstGeom>
          </p:spPr>
        </p:pic>
      </p:grpSp>
      <p:grpSp>
        <p:nvGrpSpPr>
          <p:cNvPr id="76" name="Group 75">
            <a:extLst>
              <a:ext uri="{FF2B5EF4-FFF2-40B4-BE49-F238E27FC236}">
                <a16:creationId xmlns:a16="http://schemas.microsoft.com/office/drawing/2014/main" id="{3C7F96A1-A0D0-B64D-897A-4E02C6501682}"/>
              </a:ext>
            </a:extLst>
          </p:cNvPr>
          <p:cNvGrpSpPr/>
          <p:nvPr userDrawn="1"/>
        </p:nvGrpSpPr>
        <p:grpSpPr>
          <a:xfrm>
            <a:off x="3791117" y="6298109"/>
            <a:ext cx="1074640" cy="805980"/>
            <a:chOff x="2369446" y="5248424"/>
            <a:chExt cx="671650" cy="671650"/>
          </a:xfrm>
        </p:grpSpPr>
        <p:sp>
          <p:nvSpPr>
            <p:cNvPr id="77" name="Oval 76">
              <a:extLst>
                <a:ext uri="{FF2B5EF4-FFF2-40B4-BE49-F238E27FC236}">
                  <a16:creationId xmlns:a16="http://schemas.microsoft.com/office/drawing/2014/main" id="{FDB1CED1-837D-0F43-9761-58F676DFC945}"/>
                </a:ext>
              </a:extLst>
            </p:cNvPr>
            <p:cNvSpPr/>
            <p:nvPr/>
          </p:nvSpPr>
          <p:spPr>
            <a:xfrm>
              <a:off x="2369446"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78" name="Picture 77">
              <a:extLst>
                <a:ext uri="{FF2B5EF4-FFF2-40B4-BE49-F238E27FC236}">
                  <a16:creationId xmlns:a16="http://schemas.microsoft.com/office/drawing/2014/main" id="{F2369E8E-CBA2-9346-BCA1-C37B1E606C02}"/>
                </a:ext>
              </a:extLst>
            </p:cNvPr>
            <p:cNvPicPr>
              <a:picLocks noChangeAspect="1"/>
            </p:cNvPicPr>
            <p:nvPr/>
          </p:nvPicPr>
          <p:blipFill>
            <a:blip r:embed="rId13"/>
            <a:stretch>
              <a:fillRect/>
            </a:stretch>
          </p:blipFill>
          <p:spPr>
            <a:xfrm>
              <a:off x="2625026" y="5444549"/>
              <a:ext cx="177800" cy="279400"/>
            </a:xfrm>
            <a:prstGeom prst="rect">
              <a:avLst/>
            </a:prstGeom>
          </p:spPr>
        </p:pic>
      </p:grpSp>
      <p:grpSp>
        <p:nvGrpSpPr>
          <p:cNvPr id="79" name="Group 78">
            <a:extLst>
              <a:ext uri="{FF2B5EF4-FFF2-40B4-BE49-F238E27FC236}">
                <a16:creationId xmlns:a16="http://schemas.microsoft.com/office/drawing/2014/main" id="{5279FB1D-EC03-7D40-A816-30506C75E87A}"/>
              </a:ext>
            </a:extLst>
          </p:cNvPr>
          <p:cNvGrpSpPr/>
          <p:nvPr userDrawn="1"/>
        </p:nvGrpSpPr>
        <p:grpSpPr>
          <a:xfrm>
            <a:off x="2346597" y="5089712"/>
            <a:ext cx="1074640" cy="805980"/>
            <a:chOff x="1466621" y="4241427"/>
            <a:chExt cx="671650" cy="671650"/>
          </a:xfrm>
        </p:grpSpPr>
        <p:sp>
          <p:nvSpPr>
            <p:cNvPr id="80" name="Oval 79">
              <a:extLst>
                <a:ext uri="{FF2B5EF4-FFF2-40B4-BE49-F238E27FC236}">
                  <a16:creationId xmlns:a16="http://schemas.microsoft.com/office/drawing/2014/main" id="{6B3A3EFE-1579-424A-B1CF-8F09A14A770E}"/>
                </a:ext>
              </a:extLst>
            </p:cNvPr>
            <p:cNvSpPr/>
            <p:nvPr/>
          </p:nvSpPr>
          <p:spPr>
            <a:xfrm>
              <a:off x="1466621"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1" name="Picture 80">
              <a:extLst>
                <a:ext uri="{FF2B5EF4-FFF2-40B4-BE49-F238E27FC236}">
                  <a16:creationId xmlns:a16="http://schemas.microsoft.com/office/drawing/2014/main" id="{A9EE1C31-0E57-0A40-A6A6-CF146D2D25EE}"/>
                </a:ext>
              </a:extLst>
            </p:cNvPr>
            <p:cNvPicPr>
              <a:picLocks noChangeAspect="1"/>
            </p:cNvPicPr>
            <p:nvPr/>
          </p:nvPicPr>
          <p:blipFill>
            <a:blip r:embed="rId14"/>
            <a:stretch>
              <a:fillRect/>
            </a:stretch>
          </p:blipFill>
          <p:spPr>
            <a:xfrm>
              <a:off x="1696246" y="4437552"/>
              <a:ext cx="190500" cy="279400"/>
            </a:xfrm>
            <a:prstGeom prst="rect">
              <a:avLst/>
            </a:prstGeom>
          </p:spPr>
        </p:pic>
      </p:grpSp>
      <p:grpSp>
        <p:nvGrpSpPr>
          <p:cNvPr id="82" name="Group 81">
            <a:extLst>
              <a:ext uri="{FF2B5EF4-FFF2-40B4-BE49-F238E27FC236}">
                <a16:creationId xmlns:a16="http://schemas.microsoft.com/office/drawing/2014/main" id="{4D2E7DF7-9C4A-5444-B601-306D0AAB761A}"/>
              </a:ext>
            </a:extLst>
          </p:cNvPr>
          <p:cNvGrpSpPr/>
          <p:nvPr userDrawn="1"/>
        </p:nvGrpSpPr>
        <p:grpSpPr>
          <a:xfrm>
            <a:off x="3791117" y="5089712"/>
            <a:ext cx="1074640" cy="805980"/>
            <a:chOff x="2369446" y="4241427"/>
            <a:chExt cx="671650" cy="671650"/>
          </a:xfrm>
        </p:grpSpPr>
        <p:sp>
          <p:nvSpPr>
            <p:cNvPr id="83" name="Oval 82">
              <a:extLst>
                <a:ext uri="{FF2B5EF4-FFF2-40B4-BE49-F238E27FC236}">
                  <a16:creationId xmlns:a16="http://schemas.microsoft.com/office/drawing/2014/main" id="{2F31E01D-94F7-F24A-9927-31CC36E31459}"/>
                </a:ext>
              </a:extLst>
            </p:cNvPr>
            <p:cNvSpPr/>
            <p:nvPr/>
          </p:nvSpPr>
          <p:spPr>
            <a:xfrm>
              <a:off x="2369446"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4" name="Picture 83">
              <a:extLst>
                <a:ext uri="{FF2B5EF4-FFF2-40B4-BE49-F238E27FC236}">
                  <a16:creationId xmlns:a16="http://schemas.microsoft.com/office/drawing/2014/main" id="{E3E96F77-E1FE-F64B-B121-0A06D5C53A7A}"/>
                </a:ext>
              </a:extLst>
            </p:cNvPr>
            <p:cNvPicPr>
              <a:picLocks noChangeAspect="1"/>
            </p:cNvPicPr>
            <p:nvPr/>
          </p:nvPicPr>
          <p:blipFill>
            <a:blip r:embed="rId15"/>
            <a:stretch>
              <a:fillRect/>
            </a:stretch>
          </p:blipFill>
          <p:spPr>
            <a:xfrm>
              <a:off x="2610021" y="4437552"/>
              <a:ext cx="190500" cy="279400"/>
            </a:xfrm>
            <a:prstGeom prst="rect">
              <a:avLst/>
            </a:prstGeom>
          </p:spPr>
        </p:pic>
      </p:grpSp>
      <p:grpSp>
        <p:nvGrpSpPr>
          <p:cNvPr id="85" name="Group 84">
            <a:extLst>
              <a:ext uri="{FF2B5EF4-FFF2-40B4-BE49-F238E27FC236}">
                <a16:creationId xmlns:a16="http://schemas.microsoft.com/office/drawing/2014/main" id="{DE20DDBE-0B29-2F45-B65D-6E273F53816D}"/>
              </a:ext>
            </a:extLst>
          </p:cNvPr>
          <p:cNvGrpSpPr/>
          <p:nvPr userDrawn="1"/>
        </p:nvGrpSpPr>
        <p:grpSpPr>
          <a:xfrm>
            <a:off x="5198597" y="5089712"/>
            <a:ext cx="1074640" cy="805980"/>
            <a:chOff x="3249121" y="4241427"/>
            <a:chExt cx="671650" cy="671650"/>
          </a:xfrm>
        </p:grpSpPr>
        <p:sp>
          <p:nvSpPr>
            <p:cNvPr id="86" name="Oval 85">
              <a:extLst>
                <a:ext uri="{FF2B5EF4-FFF2-40B4-BE49-F238E27FC236}">
                  <a16:creationId xmlns:a16="http://schemas.microsoft.com/office/drawing/2014/main" id="{B4DE387B-6528-F449-BBB2-D4ACFB27B738}"/>
                </a:ext>
              </a:extLst>
            </p:cNvPr>
            <p:cNvSpPr/>
            <p:nvPr/>
          </p:nvSpPr>
          <p:spPr>
            <a:xfrm>
              <a:off x="3249121"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87" name="Picture 86">
              <a:extLst>
                <a:ext uri="{FF2B5EF4-FFF2-40B4-BE49-F238E27FC236}">
                  <a16:creationId xmlns:a16="http://schemas.microsoft.com/office/drawing/2014/main" id="{C24B80B3-D78A-D84D-A02C-4C7046BF31EC}"/>
                </a:ext>
              </a:extLst>
            </p:cNvPr>
            <p:cNvPicPr>
              <a:picLocks noChangeAspect="1"/>
            </p:cNvPicPr>
            <p:nvPr/>
          </p:nvPicPr>
          <p:blipFill>
            <a:blip r:embed="rId16"/>
            <a:stretch>
              <a:fillRect/>
            </a:stretch>
          </p:blipFill>
          <p:spPr>
            <a:xfrm>
              <a:off x="3471772" y="4443621"/>
              <a:ext cx="203200" cy="279400"/>
            </a:xfrm>
            <a:prstGeom prst="rect">
              <a:avLst/>
            </a:prstGeom>
          </p:spPr>
        </p:pic>
      </p:grpSp>
      <p:grpSp>
        <p:nvGrpSpPr>
          <p:cNvPr id="88" name="Group 87">
            <a:extLst>
              <a:ext uri="{FF2B5EF4-FFF2-40B4-BE49-F238E27FC236}">
                <a16:creationId xmlns:a16="http://schemas.microsoft.com/office/drawing/2014/main" id="{B5FD792F-BBB3-B745-ACC0-B5C1966F7951}"/>
              </a:ext>
            </a:extLst>
          </p:cNvPr>
          <p:cNvGrpSpPr/>
          <p:nvPr userDrawn="1"/>
        </p:nvGrpSpPr>
        <p:grpSpPr>
          <a:xfrm>
            <a:off x="6643114" y="5089712"/>
            <a:ext cx="1074640" cy="805980"/>
            <a:chOff x="4151946" y="4241427"/>
            <a:chExt cx="671650" cy="671650"/>
          </a:xfrm>
        </p:grpSpPr>
        <p:sp>
          <p:nvSpPr>
            <p:cNvPr id="89" name="Oval 88">
              <a:extLst>
                <a:ext uri="{FF2B5EF4-FFF2-40B4-BE49-F238E27FC236}">
                  <a16:creationId xmlns:a16="http://schemas.microsoft.com/office/drawing/2014/main" id="{ACD6098A-182F-4F46-BF58-BBC7E27329B6}"/>
                </a:ext>
              </a:extLst>
            </p:cNvPr>
            <p:cNvSpPr/>
            <p:nvPr/>
          </p:nvSpPr>
          <p:spPr>
            <a:xfrm>
              <a:off x="4151946"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0" name="Picture 89">
              <a:extLst>
                <a:ext uri="{FF2B5EF4-FFF2-40B4-BE49-F238E27FC236}">
                  <a16:creationId xmlns:a16="http://schemas.microsoft.com/office/drawing/2014/main" id="{4A73874B-5F42-2541-BD6F-4C625E43E272}"/>
                </a:ext>
              </a:extLst>
            </p:cNvPr>
            <p:cNvPicPr>
              <a:picLocks noChangeAspect="1"/>
            </p:cNvPicPr>
            <p:nvPr/>
          </p:nvPicPr>
          <p:blipFill>
            <a:blip r:embed="rId17"/>
            <a:stretch>
              <a:fillRect/>
            </a:stretch>
          </p:blipFill>
          <p:spPr>
            <a:xfrm>
              <a:off x="4392521" y="4437552"/>
              <a:ext cx="190500" cy="279400"/>
            </a:xfrm>
            <a:prstGeom prst="rect">
              <a:avLst/>
            </a:prstGeom>
          </p:spPr>
        </p:pic>
      </p:grpSp>
      <p:grpSp>
        <p:nvGrpSpPr>
          <p:cNvPr id="91" name="Group 90">
            <a:extLst>
              <a:ext uri="{FF2B5EF4-FFF2-40B4-BE49-F238E27FC236}">
                <a16:creationId xmlns:a16="http://schemas.microsoft.com/office/drawing/2014/main" id="{D7A7ADD3-4D9B-F541-B5E3-A5D49A8745FF}"/>
              </a:ext>
            </a:extLst>
          </p:cNvPr>
          <p:cNvGrpSpPr/>
          <p:nvPr userDrawn="1"/>
        </p:nvGrpSpPr>
        <p:grpSpPr>
          <a:xfrm>
            <a:off x="8078376" y="5089712"/>
            <a:ext cx="1074640" cy="805980"/>
            <a:chOff x="5048984" y="4241427"/>
            <a:chExt cx="671650" cy="671650"/>
          </a:xfrm>
        </p:grpSpPr>
        <p:sp>
          <p:nvSpPr>
            <p:cNvPr id="92" name="Oval 91">
              <a:extLst>
                <a:ext uri="{FF2B5EF4-FFF2-40B4-BE49-F238E27FC236}">
                  <a16:creationId xmlns:a16="http://schemas.microsoft.com/office/drawing/2014/main" id="{E9B0B1AE-FC0E-5445-9E27-A7BD18B87BF5}"/>
                </a:ext>
              </a:extLst>
            </p:cNvPr>
            <p:cNvSpPr/>
            <p:nvPr/>
          </p:nvSpPr>
          <p:spPr>
            <a:xfrm>
              <a:off x="5048984"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3" name="Picture 92">
              <a:extLst>
                <a:ext uri="{FF2B5EF4-FFF2-40B4-BE49-F238E27FC236}">
                  <a16:creationId xmlns:a16="http://schemas.microsoft.com/office/drawing/2014/main" id="{887D6EAB-1B66-7B48-A3E9-A47EF985CDD6}"/>
                </a:ext>
              </a:extLst>
            </p:cNvPr>
            <p:cNvPicPr>
              <a:picLocks noChangeAspect="1"/>
            </p:cNvPicPr>
            <p:nvPr/>
          </p:nvPicPr>
          <p:blipFill>
            <a:blip r:embed="rId18"/>
            <a:stretch>
              <a:fillRect/>
            </a:stretch>
          </p:blipFill>
          <p:spPr>
            <a:xfrm>
              <a:off x="5289559" y="4437552"/>
              <a:ext cx="190500" cy="279400"/>
            </a:xfrm>
            <a:prstGeom prst="rect">
              <a:avLst/>
            </a:prstGeom>
          </p:spPr>
        </p:pic>
      </p:grpSp>
      <p:grpSp>
        <p:nvGrpSpPr>
          <p:cNvPr id="94" name="Group 93">
            <a:extLst>
              <a:ext uri="{FF2B5EF4-FFF2-40B4-BE49-F238E27FC236}">
                <a16:creationId xmlns:a16="http://schemas.microsoft.com/office/drawing/2014/main" id="{60A04941-8F6F-2B42-8D99-8E9BC16E5A6B}"/>
              </a:ext>
            </a:extLst>
          </p:cNvPr>
          <p:cNvGrpSpPr/>
          <p:nvPr userDrawn="1"/>
        </p:nvGrpSpPr>
        <p:grpSpPr>
          <a:xfrm>
            <a:off x="9541416" y="5089712"/>
            <a:ext cx="1074640" cy="805980"/>
            <a:chOff x="5963384" y="4241427"/>
            <a:chExt cx="671650" cy="671650"/>
          </a:xfrm>
        </p:grpSpPr>
        <p:sp>
          <p:nvSpPr>
            <p:cNvPr id="95" name="Oval 94">
              <a:extLst>
                <a:ext uri="{FF2B5EF4-FFF2-40B4-BE49-F238E27FC236}">
                  <a16:creationId xmlns:a16="http://schemas.microsoft.com/office/drawing/2014/main" id="{C7F66889-BEF9-FF4D-B8A9-D83D3CEC7BAA}"/>
                </a:ext>
              </a:extLst>
            </p:cNvPr>
            <p:cNvSpPr/>
            <p:nvPr/>
          </p:nvSpPr>
          <p:spPr>
            <a:xfrm>
              <a:off x="5963384" y="4241427"/>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6" name="Picture 95">
              <a:extLst>
                <a:ext uri="{FF2B5EF4-FFF2-40B4-BE49-F238E27FC236}">
                  <a16:creationId xmlns:a16="http://schemas.microsoft.com/office/drawing/2014/main" id="{22571D9B-AA46-6D43-ADD2-14B566C12C4B}"/>
                </a:ext>
              </a:extLst>
            </p:cNvPr>
            <p:cNvPicPr>
              <a:picLocks noChangeAspect="1"/>
            </p:cNvPicPr>
            <p:nvPr/>
          </p:nvPicPr>
          <p:blipFill>
            <a:blip r:embed="rId19"/>
            <a:stretch>
              <a:fillRect/>
            </a:stretch>
          </p:blipFill>
          <p:spPr>
            <a:xfrm>
              <a:off x="6216096" y="4437552"/>
              <a:ext cx="177800" cy="279400"/>
            </a:xfrm>
            <a:prstGeom prst="rect">
              <a:avLst/>
            </a:prstGeom>
          </p:spPr>
        </p:pic>
      </p:grpSp>
      <p:grpSp>
        <p:nvGrpSpPr>
          <p:cNvPr id="97" name="Group 96">
            <a:extLst>
              <a:ext uri="{FF2B5EF4-FFF2-40B4-BE49-F238E27FC236}">
                <a16:creationId xmlns:a16="http://schemas.microsoft.com/office/drawing/2014/main" id="{97871E65-1E86-E441-904B-0BF5A83308A3}"/>
              </a:ext>
            </a:extLst>
          </p:cNvPr>
          <p:cNvGrpSpPr/>
          <p:nvPr userDrawn="1"/>
        </p:nvGrpSpPr>
        <p:grpSpPr>
          <a:xfrm>
            <a:off x="911333" y="6298109"/>
            <a:ext cx="1074640" cy="805980"/>
            <a:chOff x="569583" y="5248424"/>
            <a:chExt cx="671650" cy="671650"/>
          </a:xfrm>
        </p:grpSpPr>
        <p:sp>
          <p:nvSpPr>
            <p:cNvPr id="98" name="Oval 97">
              <a:extLst>
                <a:ext uri="{FF2B5EF4-FFF2-40B4-BE49-F238E27FC236}">
                  <a16:creationId xmlns:a16="http://schemas.microsoft.com/office/drawing/2014/main" id="{7D6927E8-D8D8-444A-91B6-10938A5B05B0}"/>
                </a:ext>
              </a:extLst>
            </p:cNvPr>
            <p:cNvSpPr/>
            <p:nvPr/>
          </p:nvSpPr>
          <p:spPr>
            <a:xfrm>
              <a:off x="569583"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99" name="Picture 98">
              <a:extLst>
                <a:ext uri="{FF2B5EF4-FFF2-40B4-BE49-F238E27FC236}">
                  <a16:creationId xmlns:a16="http://schemas.microsoft.com/office/drawing/2014/main" id="{B2DF6962-AAB8-354E-8FF6-790BFCBE0958}"/>
                </a:ext>
              </a:extLst>
            </p:cNvPr>
            <p:cNvPicPr>
              <a:picLocks noChangeAspect="1"/>
            </p:cNvPicPr>
            <p:nvPr/>
          </p:nvPicPr>
          <p:blipFill>
            <a:blip r:embed="rId20"/>
            <a:stretch>
              <a:fillRect/>
            </a:stretch>
          </p:blipFill>
          <p:spPr>
            <a:xfrm>
              <a:off x="816508" y="5444549"/>
              <a:ext cx="177800" cy="279400"/>
            </a:xfrm>
            <a:prstGeom prst="rect">
              <a:avLst/>
            </a:prstGeom>
          </p:spPr>
        </p:pic>
      </p:grpSp>
      <p:grpSp>
        <p:nvGrpSpPr>
          <p:cNvPr id="100" name="Group 99">
            <a:extLst>
              <a:ext uri="{FF2B5EF4-FFF2-40B4-BE49-F238E27FC236}">
                <a16:creationId xmlns:a16="http://schemas.microsoft.com/office/drawing/2014/main" id="{DC7428D3-E909-3749-BB9B-5D12C08AB1FF}"/>
              </a:ext>
            </a:extLst>
          </p:cNvPr>
          <p:cNvGrpSpPr/>
          <p:nvPr userDrawn="1"/>
        </p:nvGrpSpPr>
        <p:grpSpPr>
          <a:xfrm>
            <a:off x="2346597" y="6298109"/>
            <a:ext cx="1074640" cy="805980"/>
            <a:chOff x="1466621" y="5248424"/>
            <a:chExt cx="671650" cy="671650"/>
          </a:xfrm>
        </p:grpSpPr>
        <p:sp>
          <p:nvSpPr>
            <p:cNvPr id="101" name="Oval 100">
              <a:extLst>
                <a:ext uri="{FF2B5EF4-FFF2-40B4-BE49-F238E27FC236}">
                  <a16:creationId xmlns:a16="http://schemas.microsoft.com/office/drawing/2014/main" id="{A818D4EE-2102-E349-8963-4D0258C674EA}"/>
                </a:ext>
              </a:extLst>
            </p:cNvPr>
            <p:cNvSpPr/>
            <p:nvPr/>
          </p:nvSpPr>
          <p:spPr>
            <a:xfrm>
              <a:off x="1466621" y="5248424"/>
              <a:ext cx="671650" cy="671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2" name="Picture 101">
              <a:extLst>
                <a:ext uri="{FF2B5EF4-FFF2-40B4-BE49-F238E27FC236}">
                  <a16:creationId xmlns:a16="http://schemas.microsoft.com/office/drawing/2014/main" id="{4D2740BF-1AD5-6341-9F8F-458CA3A65A33}"/>
                </a:ext>
              </a:extLst>
            </p:cNvPr>
            <p:cNvPicPr>
              <a:picLocks noChangeAspect="1"/>
            </p:cNvPicPr>
            <p:nvPr/>
          </p:nvPicPr>
          <p:blipFill>
            <a:blip r:embed="rId21"/>
            <a:stretch>
              <a:fillRect/>
            </a:stretch>
          </p:blipFill>
          <p:spPr>
            <a:xfrm>
              <a:off x="1704338" y="5444549"/>
              <a:ext cx="190500" cy="279400"/>
            </a:xfrm>
            <a:prstGeom prst="rect">
              <a:avLst/>
            </a:prstGeom>
          </p:spPr>
        </p:pic>
      </p:grpSp>
    </p:spTree>
    <p:extLst>
      <p:ext uri="{BB962C8B-B14F-4D97-AF65-F5344CB8AC3E}">
        <p14:creationId xmlns:p14="http://schemas.microsoft.com/office/powerpoint/2010/main" val="1070319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Chart Examples</a:t>
            </a:r>
          </a:p>
        </p:txBody>
      </p:sp>
      <p:graphicFrame>
        <p:nvGraphicFramePr>
          <p:cNvPr id="6" name="Chart 5">
            <a:extLst>
              <a:ext uri="{FF2B5EF4-FFF2-40B4-BE49-F238E27FC236}">
                <a16:creationId xmlns:a16="http://schemas.microsoft.com/office/drawing/2014/main" id="{C8C4E2AC-7A48-1948-95F6-6A24BF149DFC}"/>
              </a:ext>
            </a:extLst>
          </p:cNvPr>
          <p:cNvGraphicFramePr/>
          <p:nvPr userDrawn="1">
            <p:extLst>
              <p:ext uri="{D42A27DB-BD31-4B8C-83A1-F6EECF244321}">
                <p14:modId xmlns:p14="http://schemas.microsoft.com/office/powerpoint/2010/main" val="3048187638"/>
              </p:ext>
            </p:extLst>
          </p:nvPr>
        </p:nvGraphicFramePr>
        <p:xfrm>
          <a:off x="2438400" y="2131370"/>
          <a:ext cx="9753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7244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Chart Examples</a:t>
            </a:r>
          </a:p>
        </p:txBody>
      </p:sp>
      <p:graphicFrame>
        <p:nvGraphicFramePr>
          <p:cNvPr id="6" name="Chart 5">
            <a:extLst>
              <a:ext uri="{FF2B5EF4-FFF2-40B4-BE49-F238E27FC236}">
                <a16:creationId xmlns:a16="http://schemas.microsoft.com/office/drawing/2014/main" id="{CB2E8D84-6F43-884D-9E0C-65E20323DDC7}"/>
              </a:ext>
            </a:extLst>
          </p:cNvPr>
          <p:cNvGraphicFramePr/>
          <p:nvPr userDrawn="1">
            <p:extLst>
              <p:ext uri="{D42A27DB-BD31-4B8C-83A1-F6EECF244321}">
                <p14:modId xmlns:p14="http://schemas.microsoft.com/office/powerpoint/2010/main" val="884854798"/>
              </p:ext>
            </p:extLst>
          </p:nvPr>
        </p:nvGraphicFramePr>
        <p:xfrm>
          <a:off x="2438400" y="2225044"/>
          <a:ext cx="9753600" cy="4345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6824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Icons</a:t>
            </a:r>
          </a:p>
        </p:txBody>
      </p:sp>
      <p:sp>
        <p:nvSpPr>
          <p:cNvPr id="8" name="Text Placeholder 8">
            <a:extLst>
              <a:ext uri="{FF2B5EF4-FFF2-40B4-BE49-F238E27FC236}">
                <a16:creationId xmlns:a16="http://schemas.microsoft.com/office/drawing/2014/main" id="{D48C1F08-0F68-4843-AB4B-44C61C713D69}"/>
              </a:ext>
            </a:extLst>
          </p:cNvPr>
          <p:cNvSpPr txBox="1">
            <a:spLocks/>
          </p:cNvSpPr>
          <p:nvPr userDrawn="1"/>
        </p:nvSpPr>
        <p:spPr>
          <a:xfrm>
            <a:off x="1050031" y="2108031"/>
            <a:ext cx="12529624" cy="124546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rgbClr val="8C8C8C"/>
                </a:solidFill>
                <a:latin typeface="Arial Nova Cond Light" panose="020B03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Nova Cond Light" panose="020B03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20" b="1" dirty="0">
                <a:latin typeface="Arial Nova Cond" panose="020B0506020202020204" pitchFamily="34" charset="0"/>
              </a:rPr>
              <a:t>To choose exact icon: </a:t>
            </a:r>
            <a:r>
              <a:rPr lang="en-US" sz="1920" dirty="0"/>
              <a:t>crop image to icon, and within PowerPoint go to the Picture Format tab &gt; Color dropdown &gt; select the correct color (either yellow or blue, as seen below) to recolor icons. Icons are infinitely scalable, and can be scaled up/down to preference. Stick to thinner-line icons if there is not an icon within the set to match needs.</a:t>
            </a:r>
          </a:p>
        </p:txBody>
      </p:sp>
      <p:pic>
        <p:nvPicPr>
          <p:cNvPr id="6" name="Picture 5">
            <a:extLst>
              <a:ext uri="{FF2B5EF4-FFF2-40B4-BE49-F238E27FC236}">
                <a16:creationId xmlns:a16="http://schemas.microsoft.com/office/drawing/2014/main" id="{070B0C91-B384-784C-86E4-B3B431788AEB}"/>
              </a:ext>
            </a:extLst>
          </p:cNvPr>
          <p:cNvPicPr>
            <a:picLocks noChangeAspect="1"/>
          </p:cNvPicPr>
          <p:nvPr userDrawn="1"/>
        </p:nvPicPr>
        <p:blipFill rotWithShape="1">
          <a:blip r:embed="rId2"/>
          <a:srcRect l="34058" t="39739" r="26667" b="20367"/>
          <a:stretch/>
        </p:blipFill>
        <p:spPr>
          <a:xfrm>
            <a:off x="1050029" y="3728124"/>
            <a:ext cx="5746144" cy="2959850"/>
          </a:xfrm>
          <a:prstGeom prst="rect">
            <a:avLst/>
          </a:prstGeom>
        </p:spPr>
      </p:pic>
      <p:pic>
        <p:nvPicPr>
          <p:cNvPr id="9" name="Picture 8">
            <a:extLst>
              <a:ext uri="{FF2B5EF4-FFF2-40B4-BE49-F238E27FC236}">
                <a16:creationId xmlns:a16="http://schemas.microsoft.com/office/drawing/2014/main" id="{9DA09310-7FE3-AF44-BC48-E49DD59134C7}"/>
              </a:ext>
            </a:extLst>
          </p:cNvPr>
          <p:cNvPicPr>
            <a:picLocks noChangeAspect="1"/>
          </p:cNvPicPr>
          <p:nvPr userDrawn="1"/>
        </p:nvPicPr>
        <p:blipFill rotWithShape="1">
          <a:blip r:embed="rId3"/>
          <a:srcRect l="33624" t="39739" r="27102" b="20796"/>
          <a:stretch/>
        </p:blipFill>
        <p:spPr>
          <a:xfrm>
            <a:off x="7833509" y="3728124"/>
            <a:ext cx="5746144" cy="2928046"/>
          </a:xfrm>
          <a:prstGeom prst="rect">
            <a:avLst/>
          </a:prstGeom>
        </p:spPr>
      </p:pic>
    </p:spTree>
    <p:extLst>
      <p:ext uri="{BB962C8B-B14F-4D97-AF65-F5344CB8AC3E}">
        <p14:creationId xmlns:p14="http://schemas.microsoft.com/office/powerpoint/2010/main" val="2627508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blue</a:t>
            </a:r>
          </a:p>
        </p:txBody>
      </p:sp>
      <p:pic>
        <p:nvPicPr>
          <p:cNvPr id="4" name="Picture 3">
            <a:extLst>
              <a:ext uri="{FF2B5EF4-FFF2-40B4-BE49-F238E27FC236}">
                <a16:creationId xmlns:a16="http://schemas.microsoft.com/office/drawing/2014/main" id="{A478FB07-4CB1-E14E-9FD9-0FBC1DE9E47B}"/>
              </a:ext>
            </a:extLst>
          </p:cNvPr>
          <p:cNvPicPr>
            <a:picLocks noChangeAspect="1"/>
          </p:cNvPicPr>
          <p:nvPr userDrawn="1"/>
        </p:nvPicPr>
        <p:blipFill>
          <a:blip r:embed="rId2"/>
          <a:stretch>
            <a:fillRect/>
          </a:stretch>
        </p:blipFill>
        <p:spPr>
          <a:xfrm>
            <a:off x="904132" y="2017427"/>
            <a:ext cx="10572530" cy="5361384"/>
          </a:xfrm>
          <a:prstGeom prst="rect">
            <a:avLst/>
          </a:prstGeom>
        </p:spPr>
      </p:pic>
    </p:spTree>
    <p:extLst>
      <p:ext uri="{BB962C8B-B14F-4D97-AF65-F5344CB8AC3E}">
        <p14:creationId xmlns:p14="http://schemas.microsoft.com/office/powerpoint/2010/main" val="299216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6440" y="1839560"/>
            <a:ext cx="13177520" cy="2475973"/>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Red</a:t>
            </a:r>
          </a:p>
        </p:txBody>
      </p:sp>
      <p:pic>
        <p:nvPicPr>
          <p:cNvPr id="7" name="Picture 6">
            <a:extLst>
              <a:ext uri="{FF2B5EF4-FFF2-40B4-BE49-F238E27FC236}">
                <a16:creationId xmlns:a16="http://schemas.microsoft.com/office/drawing/2014/main" id="{EAFE736A-40A5-2743-9154-16038A9B11DB}"/>
              </a:ext>
            </a:extLst>
          </p:cNvPr>
          <p:cNvPicPr>
            <a:picLocks noChangeAspect="1"/>
          </p:cNvPicPr>
          <p:nvPr userDrawn="1"/>
        </p:nvPicPr>
        <p:blipFill>
          <a:blip r:embed="rId2"/>
          <a:stretch>
            <a:fillRect/>
          </a:stretch>
        </p:blipFill>
        <p:spPr>
          <a:xfrm>
            <a:off x="904132" y="2017427"/>
            <a:ext cx="10572526" cy="5361384"/>
          </a:xfrm>
          <a:prstGeom prst="rect">
            <a:avLst/>
          </a:prstGeom>
        </p:spPr>
      </p:pic>
    </p:spTree>
    <p:extLst>
      <p:ext uri="{BB962C8B-B14F-4D97-AF65-F5344CB8AC3E}">
        <p14:creationId xmlns:p14="http://schemas.microsoft.com/office/powerpoint/2010/main" val="1214601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yellow (If needed)</a:t>
            </a:r>
          </a:p>
        </p:txBody>
      </p:sp>
      <p:pic>
        <p:nvPicPr>
          <p:cNvPr id="4" name="Picture 3">
            <a:extLst>
              <a:ext uri="{FF2B5EF4-FFF2-40B4-BE49-F238E27FC236}">
                <a16:creationId xmlns:a16="http://schemas.microsoft.com/office/drawing/2014/main" id="{DF0F8E60-F668-614C-935E-169660670086}"/>
              </a:ext>
            </a:extLst>
          </p:cNvPr>
          <p:cNvPicPr>
            <a:picLocks noChangeAspect="1"/>
          </p:cNvPicPr>
          <p:nvPr userDrawn="1"/>
        </p:nvPicPr>
        <p:blipFill>
          <a:blip r:embed="rId2"/>
          <a:stretch>
            <a:fillRect/>
          </a:stretch>
        </p:blipFill>
        <p:spPr>
          <a:xfrm>
            <a:off x="904132" y="2017431"/>
            <a:ext cx="10572526" cy="5361383"/>
          </a:xfrm>
          <a:prstGeom prst="rect">
            <a:avLst/>
          </a:prstGeom>
        </p:spPr>
      </p:pic>
    </p:spTree>
    <p:extLst>
      <p:ext uri="{BB962C8B-B14F-4D97-AF65-F5344CB8AC3E}">
        <p14:creationId xmlns:p14="http://schemas.microsoft.com/office/powerpoint/2010/main" val="2501972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light blue (if needed)</a:t>
            </a:r>
          </a:p>
        </p:txBody>
      </p:sp>
      <p:pic>
        <p:nvPicPr>
          <p:cNvPr id="4" name="Picture 3">
            <a:extLst>
              <a:ext uri="{FF2B5EF4-FFF2-40B4-BE49-F238E27FC236}">
                <a16:creationId xmlns:a16="http://schemas.microsoft.com/office/drawing/2014/main" id="{40319E8E-0353-C840-B8C1-9A099FF35DD8}"/>
              </a:ext>
            </a:extLst>
          </p:cNvPr>
          <p:cNvPicPr>
            <a:picLocks noChangeAspect="1"/>
          </p:cNvPicPr>
          <p:nvPr userDrawn="1"/>
        </p:nvPicPr>
        <p:blipFill>
          <a:blip r:embed="rId2"/>
          <a:stretch>
            <a:fillRect/>
          </a:stretch>
        </p:blipFill>
        <p:spPr>
          <a:xfrm>
            <a:off x="904132" y="2017426"/>
            <a:ext cx="10572526" cy="5361384"/>
          </a:xfrm>
          <a:prstGeom prst="rect">
            <a:avLst/>
          </a:prstGeom>
        </p:spPr>
      </p:pic>
    </p:spTree>
    <p:extLst>
      <p:ext uri="{BB962C8B-B14F-4D97-AF65-F5344CB8AC3E}">
        <p14:creationId xmlns:p14="http://schemas.microsoft.com/office/powerpoint/2010/main" val="2029799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80DCA-D534-0C41-9450-38DD749DB275}"/>
              </a:ext>
            </a:extLst>
          </p:cNvPr>
          <p:cNvSpPr>
            <a:spLocks noGrp="1"/>
          </p:cNvSpPr>
          <p:nvPr>
            <p:ph type="title" hasCustomPrompt="1"/>
          </p:nvPr>
        </p:nvSpPr>
        <p:spPr>
          <a:xfrm>
            <a:off x="911334" y="497335"/>
            <a:ext cx="12814941" cy="949802"/>
          </a:xfrm>
          <a:prstGeom prst="rect">
            <a:avLst/>
          </a:prstGeom>
        </p:spPr>
        <p:txBody>
          <a:bodyPr/>
          <a:lstStyle>
            <a:lvl1pPr algn="l">
              <a:defRPr sz="3840" b="0" i="0" cap="all" baseline="0">
                <a:solidFill>
                  <a:schemeClr val="bg1"/>
                </a:solidFill>
                <a:latin typeface="Arial Nova Cond Light" panose="020B0306020202020204" pitchFamily="34" charset="0"/>
              </a:defRPr>
            </a:lvl1pPr>
          </a:lstStyle>
          <a:p>
            <a:r>
              <a:rPr lang="en-US" dirty="0"/>
              <a:t>Full Icon set, light white (if needed)</a:t>
            </a:r>
          </a:p>
        </p:txBody>
      </p:sp>
      <p:sp>
        <p:nvSpPr>
          <p:cNvPr id="2" name="Rectangle 1">
            <a:extLst>
              <a:ext uri="{FF2B5EF4-FFF2-40B4-BE49-F238E27FC236}">
                <a16:creationId xmlns:a16="http://schemas.microsoft.com/office/drawing/2014/main" id="{E09B29C9-3765-3847-8B1B-A16D0F2420FD}"/>
              </a:ext>
            </a:extLst>
          </p:cNvPr>
          <p:cNvSpPr/>
          <p:nvPr userDrawn="1"/>
        </p:nvSpPr>
        <p:spPr>
          <a:xfrm>
            <a:off x="904132" y="2004512"/>
            <a:ext cx="10572526" cy="53613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6" name="Picture 5">
            <a:extLst>
              <a:ext uri="{FF2B5EF4-FFF2-40B4-BE49-F238E27FC236}">
                <a16:creationId xmlns:a16="http://schemas.microsoft.com/office/drawing/2014/main" id="{27D05D60-9DCC-6640-A7B2-3757397B786D}"/>
              </a:ext>
            </a:extLst>
          </p:cNvPr>
          <p:cNvPicPr>
            <a:picLocks noChangeAspect="1"/>
          </p:cNvPicPr>
          <p:nvPr userDrawn="1"/>
        </p:nvPicPr>
        <p:blipFill>
          <a:blip r:embed="rId2"/>
          <a:stretch>
            <a:fillRect/>
          </a:stretch>
        </p:blipFill>
        <p:spPr>
          <a:xfrm>
            <a:off x="904132" y="2004505"/>
            <a:ext cx="10572526" cy="5361384"/>
          </a:xfrm>
          <a:prstGeom prst="rect">
            <a:avLst/>
          </a:prstGeom>
        </p:spPr>
      </p:pic>
    </p:spTree>
    <p:extLst>
      <p:ext uri="{BB962C8B-B14F-4D97-AF65-F5344CB8AC3E}">
        <p14:creationId xmlns:p14="http://schemas.microsoft.com/office/powerpoint/2010/main" val="10128007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E1197E-FCA9-4E15-94EF-86A888C6B511}"/>
              </a:ext>
            </a:extLst>
          </p:cNvPr>
          <p:cNvSpPr>
            <a:spLocks noGrp="1"/>
          </p:cNvSpPr>
          <p:nvPr>
            <p:ph type="title"/>
          </p:nvPr>
        </p:nvSpPr>
        <p:spPr>
          <a:xfrm>
            <a:off x="1006475" y="438150"/>
            <a:ext cx="12617450" cy="159067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1893527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a:lvl1pPr>
          </a:lstStyle>
          <a:p>
            <a:endParaRPr dirty="0"/>
          </a:p>
        </p:txBody>
      </p:sp>
      <p:sp>
        <p:nvSpPr>
          <p:cNvPr id="7" name="Rectangle 6">
            <a:extLst>
              <a:ext uri="{FF2B5EF4-FFF2-40B4-BE49-F238E27FC236}">
                <a16:creationId xmlns:a16="http://schemas.microsoft.com/office/drawing/2014/main" id="{76B09660-72E3-1F8C-D4FD-76BE4299ADAA}"/>
              </a:ext>
            </a:extLst>
          </p:cNvPr>
          <p:cNvSpPr/>
          <p:nvPr userDrawn="1"/>
        </p:nvSpPr>
        <p:spPr>
          <a:xfrm>
            <a:off x="11754854" y="6785811"/>
            <a:ext cx="2875547" cy="1287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1"/>
          </a:p>
        </p:txBody>
      </p:sp>
      <p:grpSp>
        <p:nvGrpSpPr>
          <p:cNvPr id="8" name="Group 7">
            <a:extLst>
              <a:ext uri="{FF2B5EF4-FFF2-40B4-BE49-F238E27FC236}">
                <a16:creationId xmlns:a16="http://schemas.microsoft.com/office/drawing/2014/main" id="{D58EE20D-A300-A67B-5DF6-42636A3432F1}"/>
              </a:ext>
            </a:extLst>
          </p:cNvPr>
          <p:cNvGrpSpPr/>
          <p:nvPr userDrawn="1"/>
        </p:nvGrpSpPr>
        <p:grpSpPr>
          <a:xfrm>
            <a:off x="13162549" y="7143939"/>
            <a:ext cx="1071218" cy="664556"/>
            <a:chOff x="10139153" y="5794641"/>
            <a:chExt cx="1656017" cy="914528"/>
          </a:xfrm>
        </p:grpSpPr>
        <p:pic>
          <p:nvPicPr>
            <p:cNvPr id="9" name="Picture 8">
              <a:extLst>
                <a:ext uri="{FF2B5EF4-FFF2-40B4-BE49-F238E27FC236}">
                  <a16:creationId xmlns:a16="http://schemas.microsoft.com/office/drawing/2014/main" id="{918AE5FE-0D24-7186-D14A-D0A91A3B25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9153" y="5794641"/>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7BF0A7-8C4E-3812-B301-C7D47C373E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52116" y="6163237"/>
              <a:ext cx="743054" cy="47155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E0498112-5EDA-DF94-9751-6671C273C8AD}"/>
              </a:ext>
            </a:extLst>
          </p:cNvPr>
          <p:cNvSpPr/>
          <p:nvPr userDrawn="1"/>
        </p:nvSpPr>
        <p:spPr>
          <a:xfrm>
            <a:off x="0" y="1114927"/>
            <a:ext cx="14630400" cy="665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1"/>
          </a:p>
        </p:txBody>
      </p:sp>
      <p:sp>
        <p:nvSpPr>
          <p:cNvPr id="12" name="TextBox 11">
            <a:extLst>
              <a:ext uri="{FF2B5EF4-FFF2-40B4-BE49-F238E27FC236}">
                <a16:creationId xmlns:a16="http://schemas.microsoft.com/office/drawing/2014/main" id="{32773983-16B0-8BF7-18E5-B9AE93333CDE}"/>
              </a:ext>
            </a:extLst>
          </p:cNvPr>
          <p:cNvSpPr txBox="1"/>
          <p:nvPr userDrawn="1"/>
        </p:nvSpPr>
        <p:spPr>
          <a:xfrm>
            <a:off x="1" y="7674571"/>
            <a:ext cx="13291956" cy="584775"/>
          </a:xfrm>
          <a:prstGeom prst="rect">
            <a:avLst/>
          </a:prstGeom>
          <a:noFill/>
        </p:spPr>
        <p:txBody>
          <a:bodyPr wrap="square">
            <a:spAutoFit/>
          </a:bodyPr>
          <a:lstStyle/>
          <a:p>
            <a:pPr marL="108966" algn="l">
              <a:tabLst>
                <a:tab pos="453390" algn="l"/>
                <a:tab pos="454152" algn="l"/>
              </a:tabLst>
            </a:pPr>
            <a:r>
              <a:rPr lang="en-US" sz="1600" b="1" u="sng" spc="6" dirty="0">
                <a:solidFill>
                  <a:srgbClr val="C00000"/>
                </a:solidFill>
                <a:latin typeface="Arial Nova Cond Light" panose="020B0306020202020204" pitchFamily="34" charset="0"/>
                <a:cs typeface="Calibri"/>
              </a:rPr>
              <a:t>IMPORTANT NOTE</a:t>
            </a:r>
            <a:r>
              <a:rPr lang="en-US" sz="1600" spc="6" dirty="0">
                <a:latin typeface="Arial Nova Cond Light" panose="020B0306020202020204" pitchFamily="34" charset="0"/>
                <a:cs typeface="Calibri"/>
              </a:rPr>
              <a:t>: Direction provided in the </a:t>
            </a:r>
            <a:r>
              <a:rPr lang="en-US" sz="1600" spc="6" dirty="0">
                <a:latin typeface="Arial Nova Cond Light" panose="020B0306020202020204" pitchFamily="34" charset="0"/>
                <a:cs typeface="Calibri"/>
                <a:hlinkClick r:id="rId4">
                  <a:extLst>
                    <a:ext uri="{A12FA001-AC4F-418D-AE19-62706E023703}">
                      <ahyp:hlinkClr xmlns:ahyp="http://schemas.microsoft.com/office/drawing/2018/hyperlinkcolor" val="tx"/>
                    </a:ext>
                  </a:extLst>
                </a:hlinkClick>
              </a:rPr>
              <a:t>HCC Policy Manual </a:t>
            </a:r>
            <a:r>
              <a:rPr lang="en-US" sz="1600" spc="6" dirty="0" err="1">
                <a:latin typeface="Arial Nova Cond Light" panose="020B0306020202020204" pitchFamily="34" charset="0"/>
                <a:cs typeface="Calibri"/>
              </a:rPr>
              <a:t>supercedes</a:t>
            </a:r>
            <a:r>
              <a:rPr lang="en-US" sz="1600" spc="6" dirty="0">
                <a:latin typeface="Arial Nova Cond Light" panose="020B0306020202020204" pitchFamily="34" charset="0"/>
                <a:cs typeface="Calibri"/>
              </a:rPr>
              <a:t> that provided in this document.  Any examples provided are intended as best practice and not to be considered as direct interpretation of policy.  </a:t>
            </a:r>
          </a:p>
        </p:txBody>
      </p:sp>
    </p:spTree>
    <p:extLst>
      <p:ext uri="{BB962C8B-B14F-4D97-AF65-F5344CB8AC3E}">
        <p14:creationId xmlns:p14="http://schemas.microsoft.com/office/powerpoint/2010/main" val="12051974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6440" y="505172"/>
            <a:ext cx="13177520" cy="1938528"/>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7000" b="1" i="0" u="none" strike="noStrike" kern="1500" cap="none" spc="-101" normalizeH="0" baseline="0" noProof="0" dirty="0">
                <a:ln>
                  <a:noFill/>
                </a:ln>
                <a:solidFill>
                  <a:schemeClr val="tx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726441" y="2840701"/>
            <a:ext cx="10291330" cy="1777366"/>
          </a:xfr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pic>
        <p:nvPicPr>
          <p:cNvPr id="8" name="Picture 7">
            <a:extLst>
              <a:ext uri="{FF2B5EF4-FFF2-40B4-BE49-F238E27FC236}">
                <a16:creationId xmlns:a16="http://schemas.microsoft.com/office/drawing/2014/main" id="{3FEDC63A-6342-AB4F-9D5C-0F457543EA8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362" y="7032579"/>
            <a:ext cx="3794118" cy="694460"/>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845ECD07-2AA1-44D8-8133-817ADAB34506}"/>
              </a:ext>
            </a:extLst>
          </p:cNvPr>
          <p:cNvPicPr>
            <a:picLocks noChangeAspect="1"/>
          </p:cNvPicPr>
          <p:nvPr/>
        </p:nvPicPr>
        <p:blipFill>
          <a:blip r:embed="rId3"/>
          <a:stretch>
            <a:fillRect/>
          </a:stretch>
        </p:blipFill>
        <p:spPr>
          <a:xfrm>
            <a:off x="11216438" y="6773385"/>
            <a:ext cx="2605600" cy="951044"/>
          </a:xfrm>
          <a:prstGeom prst="rect">
            <a:avLst/>
          </a:prstGeom>
        </p:spPr>
      </p:pic>
      <p:pic>
        <p:nvPicPr>
          <p:cNvPr id="7" name="Picture 6">
            <a:extLst>
              <a:ext uri="{FF2B5EF4-FFF2-40B4-BE49-F238E27FC236}">
                <a16:creationId xmlns:a16="http://schemas.microsoft.com/office/drawing/2014/main" id="{CEBD1C3F-6616-4233-8215-D1C78CC6D15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362" y="7032579"/>
            <a:ext cx="3794118" cy="694460"/>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6AB38C0C-973D-465E-BC36-7B81E446EB58}"/>
              </a:ext>
            </a:extLst>
          </p:cNvPr>
          <p:cNvPicPr>
            <a:picLocks noChangeAspect="1"/>
          </p:cNvPicPr>
          <p:nvPr userDrawn="1"/>
        </p:nvPicPr>
        <p:blipFill>
          <a:blip r:embed="rId3"/>
          <a:stretch>
            <a:fillRect/>
          </a:stretch>
        </p:blipFill>
        <p:spPr>
          <a:xfrm>
            <a:off x="11216438" y="6773385"/>
            <a:ext cx="2605600" cy="951044"/>
          </a:xfrm>
          <a:prstGeom prst="rect">
            <a:avLst/>
          </a:prstGeom>
        </p:spPr>
      </p:pic>
    </p:spTree>
    <p:extLst>
      <p:ext uri="{BB962C8B-B14F-4D97-AF65-F5344CB8AC3E}">
        <p14:creationId xmlns:p14="http://schemas.microsoft.com/office/powerpoint/2010/main" val="361943417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resentation title 2">
    <p:spTree>
      <p:nvGrpSpPr>
        <p:cNvPr id="1" name=""/>
        <p:cNvGrpSpPr/>
        <p:nvPr/>
      </p:nvGrpSpPr>
      <p:grpSpPr>
        <a:xfrm>
          <a:off x="0" y="0"/>
          <a:ext cx="0" cy="0"/>
          <a:chOff x="0" y="0"/>
          <a:chExt cx="0" cy="0"/>
        </a:xfrm>
      </p:grpSpPr>
      <p:sp>
        <p:nvSpPr>
          <p:cNvPr id="3" name="Rectangle 2"/>
          <p:cNvSpPr/>
          <p:nvPr/>
        </p:nvSpPr>
        <p:spPr bwMode="auto">
          <a:xfrm>
            <a:off x="0" y="2"/>
            <a:ext cx="14630400" cy="164062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726440" y="2833804"/>
            <a:ext cx="13177520" cy="1938528"/>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7000" b="1" i="0" u="none" strike="noStrike" kern="1500" cap="none" spc="-101" normalizeH="0" baseline="0" noProof="0" dirty="0">
                <a:ln>
                  <a:noFill/>
                </a:ln>
                <a:solidFill>
                  <a:schemeClr val="accent2"/>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726441" y="5169332"/>
            <a:ext cx="10291330" cy="1777366"/>
          </a:xfr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pic>
        <p:nvPicPr>
          <p:cNvPr id="7" name="Picture 6">
            <a:extLst>
              <a:ext uri="{FF2B5EF4-FFF2-40B4-BE49-F238E27FC236}">
                <a16:creationId xmlns:a16="http://schemas.microsoft.com/office/drawing/2014/main" id="{F26A83DB-15DE-5F4B-B02D-DC4E407EC08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362" y="537728"/>
            <a:ext cx="3794118" cy="694460"/>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252479AF-766A-4537-BA15-C632C6A2BA34}"/>
              </a:ext>
            </a:extLst>
          </p:cNvPr>
          <p:cNvPicPr>
            <a:picLocks noChangeAspect="1"/>
          </p:cNvPicPr>
          <p:nvPr/>
        </p:nvPicPr>
        <p:blipFill>
          <a:blip r:embed="rId3"/>
          <a:stretch>
            <a:fillRect/>
          </a:stretch>
        </p:blipFill>
        <p:spPr>
          <a:xfrm>
            <a:off x="11298360" y="409436"/>
            <a:ext cx="2605600" cy="951044"/>
          </a:xfrm>
          <a:prstGeom prst="rect">
            <a:avLst/>
          </a:prstGeom>
        </p:spPr>
      </p:pic>
      <p:sp>
        <p:nvSpPr>
          <p:cNvPr id="9" name="Rectangle 8">
            <a:extLst>
              <a:ext uri="{FF2B5EF4-FFF2-40B4-BE49-F238E27FC236}">
                <a16:creationId xmlns:a16="http://schemas.microsoft.com/office/drawing/2014/main" id="{650AD29C-2163-4273-B76C-A7B17BEF9F8D}"/>
              </a:ext>
            </a:extLst>
          </p:cNvPr>
          <p:cNvSpPr/>
          <p:nvPr userDrawn="1"/>
        </p:nvSpPr>
        <p:spPr bwMode="auto">
          <a:xfrm>
            <a:off x="0" y="2"/>
            <a:ext cx="14630400" cy="164062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10" name="Picture 9">
            <a:extLst>
              <a:ext uri="{FF2B5EF4-FFF2-40B4-BE49-F238E27FC236}">
                <a16:creationId xmlns:a16="http://schemas.microsoft.com/office/drawing/2014/main" id="{AC02D95E-52E4-4AC8-8DB7-CDD385DC879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362" y="537728"/>
            <a:ext cx="3794118" cy="69446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8263E4FB-39EF-46D7-8AD3-9C3A6A9A7ABA}"/>
              </a:ext>
            </a:extLst>
          </p:cNvPr>
          <p:cNvPicPr>
            <a:picLocks noChangeAspect="1"/>
          </p:cNvPicPr>
          <p:nvPr userDrawn="1"/>
        </p:nvPicPr>
        <p:blipFill>
          <a:blip r:embed="rId3"/>
          <a:stretch>
            <a:fillRect/>
          </a:stretch>
        </p:blipFill>
        <p:spPr>
          <a:xfrm>
            <a:off x="11298360" y="409436"/>
            <a:ext cx="2605600" cy="951044"/>
          </a:xfrm>
          <a:prstGeom prst="rect">
            <a:avLst/>
          </a:prstGeom>
        </p:spPr>
      </p:pic>
    </p:spTree>
    <p:extLst>
      <p:ext uri="{BB962C8B-B14F-4D97-AF65-F5344CB8AC3E}">
        <p14:creationId xmlns:p14="http://schemas.microsoft.com/office/powerpoint/2010/main" val="419444966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resentation title 3">
    <p:spTree>
      <p:nvGrpSpPr>
        <p:cNvPr id="1" name=""/>
        <p:cNvGrpSpPr/>
        <p:nvPr/>
      </p:nvGrpSpPr>
      <p:grpSpPr>
        <a:xfrm>
          <a:off x="0" y="0"/>
          <a:ext cx="0" cy="0"/>
          <a:chOff x="0" y="0"/>
          <a:chExt cx="0" cy="0"/>
        </a:xfrm>
      </p:grpSpPr>
      <p:sp>
        <p:nvSpPr>
          <p:cNvPr id="3" name="Rectangle 2"/>
          <p:cNvSpPr/>
          <p:nvPr/>
        </p:nvSpPr>
        <p:spPr bwMode="auto">
          <a:xfrm>
            <a:off x="0" y="6588974"/>
            <a:ext cx="14630400" cy="164062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726440" y="843655"/>
            <a:ext cx="13177520" cy="1938528"/>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7000" b="1" i="0" u="none" strike="noStrike" kern="1500" cap="none" spc="-101" normalizeH="0" baseline="0" noProof="0" dirty="0">
                <a:ln>
                  <a:noFill/>
                </a:ln>
                <a:solidFill>
                  <a:schemeClr val="accent2"/>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726441" y="3657402"/>
            <a:ext cx="10291330" cy="914796"/>
          </a:xfr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pic>
        <p:nvPicPr>
          <p:cNvPr id="8" name="Picture 7">
            <a:extLst>
              <a:ext uri="{FF2B5EF4-FFF2-40B4-BE49-F238E27FC236}">
                <a16:creationId xmlns:a16="http://schemas.microsoft.com/office/drawing/2014/main" id="{7BC504DF-781C-A242-8C76-46037FCB355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8362" y="7032579"/>
            <a:ext cx="3794118" cy="69446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4A20477D-16DD-4552-88E8-B51F9B60B3F4}"/>
              </a:ext>
            </a:extLst>
          </p:cNvPr>
          <p:cNvPicPr>
            <a:picLocks noChangeAspect="1"/>
          </p:cNvPicPr>
          <p:nvPr/>
        </p:nvPicPr>
        <p:blipFill>
          <a:blip r:embed="rId3"/>
          <a:stretch>
            <a:fillRect/>
          </a:stretch>
        </p:blipFill>
        <p:spPr>
          <a:xfrm>
            <a:off x="11216438" y="6773385"/>
            <a:ext cx="2605600" cy="951044"/>
          </a:xfrm>
          <a:prstGeom prst="rect">
            <a:avLst/>
          </a:prstGeom>
        </p:spPr>
      </p:pic>
      <p:sp>
        <p:nvSpPr>
          <p:cNvPr id="9" name="Rectangle 8">
            <a:extLst>
              <a:ext uri="{FF2B5EF4-FFF2-40B4-BE49-F238E27FC236}">
                <a16:creationId xmlns:a16="http://schemas.microsoft.com/office/drawing/2014/main" id="{6C3AEA56-AC09-4C97-81B3-10AE5703E966}"/>
              </a:ext>
            </a:extLst>
          </p:cNvPr>
          <p:cNvSpPr/>
          <p:nvPr userDrawn="1"/>
        </p:nvSpPr>
        <p:spPr bwMode="auto">
          <a:xfrm>
            <a:off x="0" y="6588974"/>
            <a:ext cx="14630400" cy="164062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10" name="Picture 9">
            <a:extLst>
              <a:ext uri="{FF2B5EF4-FFF2-40B4-BE49-F238E27FC236}">
                <a16:creationId xmlns:a16="http://schemas.microsoft.com/office/drawing/2014/main" id="{9365D283-5178-4DC7-BE06-9A28B2CE46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8362" y="7032579"/>
            <a:ext cx="3794118" cy="694460"/>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80D10FDC-4315-4B71-8665-B91D21F8E010}"/>
              </a:ext>
            </a:extLst>
          </p:cNvPr>
          <p:cNvPicPr>
            <a:picLocks noChangeAspect="1"/>
          </p:cNvPicPr>
          <p:nvPr userDrawn="1"/>
        </p:nvPicPr>
        <p:blipFill>
          <a:blip r:embed="rId3"/>
          <a:stretch>
            <a:fillRect/>
          </a:stretch>
        </p:blipFill>
        <p:spPr>
          <a:xfrm>
            <a:off x="11216438" y="6773385"/>
            <a:ext cx="2605600" cy="951044"/>
          </a:xfrm>
          <a:prstGeom prst="rect">
            <a:avLst/>
          </a:prstGeom>
        </p:spPr>
      </p:pic>
    </p:spTree>
    <p:extLst>
      <p:ext uri="{BB962C8B-B14F-4D97-AF65-F5344CB8AC3E}">
        <p14:creationId xmlns:p14="http://schemas.microsoft.com/office/powerpoint/2010/main" val="34543296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title gra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tx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12134678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sub red">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726440" y="4712532"/>
            <a:ext cx="13177520" cy="1777366"/>
          </a:xfrm>
          <a:prstGeom prst="rect">
            <a:avLst/>
          </a:prstGeom>
        </p:spPr>
        <p:txBody>
          <a:bodyPr/>
          <a:lstStyle>
            <a:lvl1pPr marL="0" indent="0">
              <a:spcBef>
                <a:spcPts val="0"/>
              </a:spcBef>
              <a:buNone/>
              <a:defRPr sz="350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6" name="Title 1"/>
          <p:cNvSpPr>
            <a:spLocks noGrp="1"/>
          </p:cNvSpPr>
          <p:nvPr>
            <p:ph type="title" hasCustomPrompt="1"/>
          </p:nvPr>
        </p:nvSpPr>
        <p:spPr>
          <a:xfrm>
            <a:off x="726440" y="1839560"/>
            <a:ext cx="13177520" cy="2475973"/>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title, sub gray">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726440" y="4712532"/>
            <a:ext cx="9137088" cy="1777366"/>
          </a:xfrm>
        </p:spPr>
        <p:txBody>
          <a:bodyPr/>
          <a:lstStyle>
            <a:lvl1pPr marL="0" indent="0">
              <a:spcBef>
                <a:spcPts val="0"/>
              </a:spcBef>
              <a:buNone/>
              <a:defRPr sz="3501">
                <a:solidFill>
                  <a:srgbClr val="595959"/>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sp>
        <p:nvSpPr>
          <p:cNvPr id="9"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tx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252088310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title red">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60502689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ection title, sub red">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726440" y="4712532"/>
            <a:ext cx="13177520" cy="1777366"/>
          </a:xfrm>
        </p:spPr>
        <p:txBody>
          <a:bodyPr/>
          <a:lstStyle>
            <a:lvl1pPr marL="0" indent="0">
              <a:spcBef>
                <a:spcPts val="0"/>
              </a:spcBef>
              <a:buNone/>
              <a:defRPr sz="350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sp>
        <p:nvSpPr>
          <p:cNvPr id="6"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389146359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ction title blu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386688950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ection title, sub blue">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726440" y="4712532"/>
            <a:ext cx="13177520" cy="1777366"/>
          </a:xfrm>
        </p:spPr>
        <p:txBody>
          <a:bodyPr/>
          <a:lstStyle>
            <a:lvl1pPr marL="0" indent="0">
              <a:spcBef>
                <a:spcPts val="0"/>
              </a:spcBef>
              <a:buNone/>
              <a:defRPr sz="350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sp>
        <p:nvSpPr>
          <p:cNvPr id="4"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309885914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title magent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254205727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title, sub magenta">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726440" y="4712532"/>
            <a:ext cx="13177520" cy="1777366"/>
          </a:xfrm>
        </p:spPr>
        <p:txBody>
          <a:bodyPr/>
          <a:lstStyle>
            <a:lvl1pPr marL="0" indent="0">
              <a:spcBef>
                <a:spcPts val="0"/>
              </a:spcBef>
              <a:buNone/>
              <a:defRPr sz="350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sp>
        <p:nvSpPr>
          <p:cNvPr id="6" name="Title 1"/>
          <p:cNvSpPr>
            <a:spLocks noGrp="1"/>
          </p:cNvSpPr>
          <p:nvPr>
            <p:ph type="title" hasCustomPrompt="1"/>
          </p:nvPr>
        </p:nvSpPr>
        <p:spPr>
          <a:xfrm>
            <a:off x="726440" y="1839560"/>
            <a:ext cx="13177520"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extLst>
      <p:ext uri="{BB962C8B-B14F-4D97-AF65-F5344CB8AC3E}">
        <p14:creationId xmlns:p14="http://schemas.microsoft.com/office/powerpoint/2010/main" val="250825725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graphic">
    <p:spTree>
      <p:nvGrpSpPr>
        <p:cNvPr id="1" name=""/>
        <p:cNvGrpSpPr/>
        <p:nvPr/>
      </p:nvGrpSpPr>
      <p:grpSpPr>
        <a:xfrm>
          <a:off x="0" y="0"/>
          <a:ext cx="0" cy="0"/>
          <a:chOff x="0" y="0"/>
          <a:chExt cx="0" cy="0"/>
        </a:xfrm>
      </p:grpSpPr>
      <p:sp>
        <p:nvSpPr>
          <p:cNvPr id="7" name="Content Placeholder 11"/>
          <p:cNvSpPr>
            <a:spLocks noGrp="1"/>
          </p:cNvSpPr>
          <p:nvPr>
            <p:ph sz="quarter" idx="15"/>
          </p:nvPr>
        </p:nvSpPr>
        <p:spPr>
          <a:xfrm>
            <a:off x="721922" y="2055814"/>
            <a:ext cx="13182936" cy="5003293"/>
          </a:xfrm>
        </p:spPr>
        <p:txBody>
          <a:bodyPr/>
          <a:lstStyle>
            <a:lvl1pPr marL="0" marR="0" indent="0" algn="ctr" defTabSz="1097280" rtl="0" eaLnBrk="1" fontAlgn="base" latinLnBrk="0" hangingPunct="1">
              <a:lnSpc>
                <a:spcPct val="100000"/>
              </a:lnSpc>
              <a:spcBef>
                <a:spcPct val="0"/>
              </a:spcBef>
              <a:spcAft>
                <a:spcPct val="0"/>
              </a:spcAft>
              <a:buClrTx/>
              <a:buSzTx/>
              <a:buFontTx/>
              <a:buNone/>
              <a:tabLst/>
              <a:defRPr sz="2400"/>
            </a:lvl1pPr>
          </a:lstStyle>
          <a:p>
            <a:pPr marL="0" marR="0" lvl="0"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Click to edit Master text styles</a:t>
            </a:r>
          </a:p>
          <a:p>
            <a:pPr marL="0" marR="0" lvl="1"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Second level</a:t>
            </a:r>
          </a:p>
          <a:p>
            <a:pPr marL="0" marR="0" lvl="2"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Third level</a:t>
            </a:r>
          </a:p>
          <a:p>
            <a:pPr marL="0" marR="0" lvl="3"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Fourth level</a:t>
            </a:r>
          </a:p>
          <a:p>
            <a:pPr marL="0" marR="0" lvl="4"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Fifth level</a:t>
            </a:r>
            <a:endParaRPr lang="en-US" dirty="0"/>
          </a:p>
        </p:txBody>
      </p:sp>
      <p:sp>
        <p:nvSpPr>
          <p:cNvPr id="16"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8" name="Title 1">
            <a:extLst>
              <a:ext uri="{FF2B5EF4-FFF2-40B4-BE49-F238E27FC236}">
                <a16:creationId xmlns:a16="http://schemas.microsoft.com/office/drawing/2014/main" id="{951C5415-0BA9-FD48-805D-8B8D18051526}"/>
              </a:ext>
            </a:extLst>
          </p:cNvPr>
          <p:cNvSpPr>
            <a:spLocks noGrp="1"/>
          </p:cNvSpPr>
          <p:nvPr>
            <p:ph type="title"/>
          </p:nvPr>
        </p:nvSpPr>
        <p:spPr>
          <a:xfrm>
            <a:off x="726440" y="454150"/>
            <a:ext cx="12174912" cy="692626"/>
          </a:xfrm>
        </p:spPr>
        <p:txBody>
          <a:bodyPr/>
          <a:lstStyle>
            <a:lvl1pPr>
              <a:defRPr kern="1500" spc="-101" baseline="0"/>
            </a:lvl1pPr>
          </a:lstStyle>
          <a:p>
            <a:r>
              <a:rPr lang="en-US"/>
              <a:t>Click to edit Master title style</a:t>
            </a:r>
            <a:endParaRPr lang="en-US" dirty="0"/>
          </a:p>
        </p:txBody>
      </p:sp>
    </p:spTree>
    <p:extLst>
      <p:ext uri="{BB962C8B-B14F-4D97-AF65-F5344CB8AC3E}">
        <p14:creationId xmlns:p14="http://schemas.microsoft.com/office/powerpoint/2010/main" val="422843817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ub, graphic">
    <p:spTree>
      <p:nvGrpSpPr>
        <p:cNvPr id="1" name=""/>
        <p:cNvGrpSpPr/>
        <p:nvPr/>
      </p:nvGrpSpPr>
      <p:grpSpPr>
        <a:xfrm>
          <a:off x="0" y="0"/>
          <a:ext cx="0" cy="0"/>
          <a:chOff x="0" y="0"/>
          <a:chExt cx="0" cy="0"/>
        </a:xfrm>
      </p:grpSpPr>
      <p:sp>
        <p:nvSpPr>
          <p:cNvPr id="7" name="Content Placeholder 11"/>
          <p:cNvSpPr>
            <a:spLocks noGrp="1"/>
          </p:cNvSpPr>
          <p:nvPr>
            <p:ph sz="quarter" idx="15"/>
          </p:nvPr>
        </p:nvSpPr>
        <p:spPr>
          <a:xfrm>
            <a:off x="721922" y="2055814"/>
            <a:ext cx="13182936" cy="5003293"/>
          </a:xfrm>
        </p:spPr>
        <p:txBody>
          <a:bodyPr/>
          <a:lstStyle>
            <a:lvl1pPr marL="0" marR="0" indent="0" algn="ctr" defTabSz="1097280" rtl="0" eaLnBrk="1" fontAlgn="base" latinLnBrk="0" hangingPunct="1">
              <a:lnSpc>
                <a:spcPct val="100000"/>
              </a:lnSpc>
              <a:spcBef>
                <a:spcPct val="0"/>
              </a:spcBef>
              <a:spcAft>
                <a:spcPct val="0"/>
              </a:spcAft>
              <a:buClrTx/>
              <a:buSzTx/>
              <a:buFontTx/>
              <a:buNone/>
              <a:tabLst/>
              <a:defRPr sz="2400"/>
            </a:lvl1pPr>
          </a:lstStyle>
          <a:p>
            <a:pPr marL="0" marR="0" lvl="0"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Click to edit Master text styles</a:t>
            </a:r>
          </a:p>
          <a:p>
            <a:pPr marL="0" marR="0" lvl="1"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Second level</a:t>
            </a:r>
          </a:p>
          <a:p>
            <a:pPr marL="0" marR="0" lvl="2"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Third level</a:t>
            </a:r>
          </a:p>
          <a:p>
            <a:pPr marL="0" marR="0" lvl="3"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Fourth level</a:t>
            </a:r>
          </a:p>
          <a:p>
            <a:pPr marL="0" marR="0" lvl="4" indent="0" algn="ctr" defTabSz="109728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Fifth level</a:t>
            </a:r>
            <a:endParaRPr lang="en-US" dirty="0"/>
          </a:p>
        </p:txBody>
      </p:sp>
      <p:sp>
        <p:nvSpPr>
          <p:cNvPr id="16"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t>
            </a:r>
            <a:r>
              <a:rPr lang="en-US" sz="1200">
                <a:solidFill>
                  <a:srgbClr val="595959"/>
                </a:solidFill>
              </a:rPr>
              <a:t>add footnote</a:t>
            </a:r>
            <a:endParaRPr lang="en-US" sz="1200" dirty="0">
              <a:solidFill>
                <a:srgbClr val="595959"/>
              </a:solidFill>
            </a:endParaRPr>
          </a:p>
        </p:txBody>
      </p:sp>
      <p:sp>
        <p:nvSpPr>
          <p:cNvPr id="12"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chemeClr val="tx2"/>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2" name="Title 1">
            <a:extLst>
              <a:ext uri="{FF2B5EF4-FFF2-40B4-BE49-F238E27FC236}">
                <a16:creationId xmlns:a16="http://schemas.microsoft.com/office/drawing/2014/main" id="{DE4657BC-2BC6-344D-BA73-33733418FC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540136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tle, sub, multi image">
    <p:spTree>
      <p:nvGrpSpPr>
        <p:cNvPr id="1" name=""/>
        <p:cNvGrpSpPr/>
        <p:nvPr/>
      </p:nvGrpSpPr>
      <p:grpSpPr>
        <a:xfrm>
          <a:off x="0" y="0"/>
          <a:ext cx="0" cy="0"/>
          <a:chOff x="0" y="0"/>
          <a:chExt cx="0" cy="0"/>
        </a:xfrm>
      </p:grpSpPr>
      <p:sp>
        <p:nvSpPr>
          <p:cNvPr id="16"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t>
            </a:r>
            <a:r>
              <a:rPr lang="en-US" sz="1200">
                <a:solidFill>
                  <a:srgbClr val="595959"/>
                </a:solidFill>
              </a:rPr>
              <a:t>add footnote</a:t>
            </a:r>
            <a:endParaRPr lang="en-US" sz="1200" dirty="0">
              <a:solidFill>
                <a:srgbClr val="595959"/>
              </a:solidFill>
            </a:endParaRPr>
          </a:p>
        </p:txBody>
      </p:sp>
      <p:sp>
        <p:nvSpPr>
          <p:cNvPr id="12"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chemeClr val="tx2"/>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2" name="Title 1">
            <a:extLst>
              <a:ext uri="{FF2B5EF4-FFF2-40B4-BE49-F238E27FC236}">
                <a16:creationId xmlns:a16="http://schemas.microsoft.com/office/drawing/2014/main" id="{DE4657BC-2BC6-344D-BA73-33733418FCC6}"/>
              </a:ext>
            </a:extLst>
          </p:cNvPr>
          <p:cNvSpPr>
            <a:spLocks noGrp="1"/>
          </p:cNvSpPr>
          <p:nvPr>
            <p:ph type="title"/>
          </p:nvPr>
        </p:nvSpPr>
        <p:spPr/>
        <p:txBody>
          <a:bodyPr/>
          <a:lstStyle/>
          <a:p>
            <a:r>
              <a:rPr lang="en-US"/>
              <a:t>Click to edit Master title style</a:t>
            </a:r>
          </a:p>
        </p:txBody>
      </p:sp>
      <p:sp>
        <p:nvSpPr>
          <p:cNvPr id="23" name="Picture Placeholder 3">
            <a:extLst>
              <a:ext uri="{FF2B5EF4-FFF2-40B4-BE49-F238E27FC236}">
                <a16:creationId xmlns:a16="http://schemas.microsoft.com/office/drawing/2014/main" id="{FE862BD8-3F1C-604A-8A05-69334A1195EA}"/>
              </a:ext>
            </a:extLst>
          </p:cNvPr>
          <p:cNvSpPr>
            <a:spLocks noGrp="1"/>
          </p:cNvSpPr>
          <p:nvPr>
            <p:ph type="pic" sz="quarter" idx="18"/>
          </p:nvPr>
        </p:nvSpPr>
        <p:spPr>
          <a:xfrm>
            <a:off x="720725" y="2337855"/>
            <a:ext cx="3137122" cy="2110753"/>
          </a:xfrm>
        </p:spPr>
        <p:txBody>
          <a:bodyPr/>
          <a:lstStyle/>
          <a:p>
            <a:r>
              <a:rPr lang="en-US"/>
              <a:t>Click icon to add picture</a:t>
            </a:r>
          </a:p>
        </p:txBody>
      </p:sp>
      <p:sp>
        <p:nvSpPr>
          <p:cNvPr id="24" name="Picture Placeholder 3">
            <a:extLst>
              <a:ext uri="{FF2B5EF4-FFF2-40B4-BE49-F238E27FC236}">
                <a16:creationId xmlns:a16="http://schemas.microsoft.com/office/drawing/2014/main" id="{61F73758-8634-BF4C-AAE3-3308888FD84F}"/>
              </a:ext>
            </a:extLst>
          </p:cNvPr>
          <p:cNvSpPr>
            <a:spLocks noGrp="1"/>
          </p:cNvSpPr>
          <p:nvPr>
            <p:ph type="pic" sz="quarter" idx="19"/>
          </p:nvPr>
        </p:nvSpPr>
        <p:spPr>
          <a:xfrm>
            <a:off x="4062289" y="2334793"/>
            <a:ext cx="3137122" cy="2110753"/>
          </a:xfrm>
        </p:spPr>
        <p:txBody>
          <a:bodyPr/>
          <a:lstStyle/>
          <a:p>
            <a:r>
              <a:rPr lang="en-US"/>
              <a:t>Click icon to add picture</a:t>
            </a:r>
          </a:p>
        </p:txBody>
      </p:sp>
      <p:sp>
        <p:nvSpPr>
          <p:cNvPr id="25" name="Picture Placeholder 3">
            <a:extLst>
              <a:ext uri="{FF2B5EF4-FFF2-40B4-BE49-F238E27FC236}">
                <a16:creationId xmlns:a16="http://schemas.microsoft.com/office/drawing/2014/main" id="{08CC4309-5DD8-1C47-B3CD-8166470D4059}"/>
              </a:ext>
            </a:extLst>
          </p:cNvPr>
          <p:cNvSpPr>
            <a:spLocks noGrp="1"/>
          </p:cNvSpPr>
          <p:nvPr>
            <p:ph type="pic" sz="quarter" idx="20"/>
          </p:nvPr>
        </p:nvSpPr>
        <p:spPr>
          <a:xfrm>
            <a:off x="7403850" y="2342449"/>
            <a:ext cx="3137122" cy="2110753"/>
          </a:xfrm>
        </p:spPr>
        <p:txBody>
          <a:bodyPr/>
          <a:lstStyle/>
          <a:p>
            <a:r>
              <a:rPr lang="en-US"/>
              <a:t>Click icon to add picture</a:t>
            </a:r>
          </a:p>
        </p:txBody>
      </p:sp>
      <p:sp>
        <p:nvSpPr>
          <p:cNvPr id="26" name="Picture Placeholder 3">
            <a:extLst>
              <a:ext uri="{FF2B5EF4-FFF2-40B4-BE49-F238E27FC236}">
                <a16:creationId xmlns:a16="http://schemas.microsoft.com/office/drawing/2014/main" id="{C62BCD82-F855-3D4E-ABF6-A3A9F38ABB76}"/>
              </a:ext>
            </a:extLst>
          </p:cNvPr>
          <p:cNvSpPr>
            <a:spLocks noGrp="1"/>
          </p:cNvSpPr>
          <p:nvPr>
            <p:ph type="pic" sz="quarter" idx="21"/>
          </p:nvPr>
        </p:nvSpPr>
        <p:spPr>
          <a:xfrm>
            <a:off x="10745413" y="2353735"/>
            <a:ext cx="3137122" cy="2110753"/>
          </a:xfrm>
        </p:spPr>
        <p:txBody>
          <a:bodyPr/>
          <a:lstStyle/>
          <a:p>
            <a:r>
              <a:rPr lang="en-US"/>
              <a:t>Click icon to add picture</a:t>
            </a:r>
          </a:p>
        </p:txBody>
      </p:sp>
      <p:sp>
        <p:nvSpPr>
          <p:cNvPr id="27" name="Picture Placeholder 3">
            <a:extLst>
              <a:ext uri="{FF2B5EF4-FFF2-40B4-BE49-F238E27FC236}">
                <a16:creationId xmlns:a16="http://schemas.microsoft.com/office/drawing/2014/main" id="{811C0FAF-F980-BE46-B15B-CB96D0EA330B}"/>
              </a:ext>
            </a:extLst>
          </p:cNvPr>
          <p:cNvSpPr>
            <a:spLocks noGrp="1"/>
          </p:cNvSpPr>
          <p:nvPr>
            <p:ph type="pic" sz="quarter" idx="22"/>
          </p:nvPr>
        </p:nvSpPr>
        <p:spPr>
          <a:xfrm>
            <a:off x="720725" y="4670239"/>
            <a:ext cx="3137122" cy="2110753"/>
          </a:xfrm>
        </p:spPr>
        <p:txBody>
          <a:bodyPr/>
          <a:lstStyle/>
          <a:p>
            <a:r>
              <a:rPr lang="en-US"/>
              <a:t>Click icon to add picture</a:t>
            </a:r>
          </a:p>
        </p:txBody>
      </p:sp>
      <p:sp>
        <p:nvSpPr>
          <p:cNvPr id="28" name="Picture Placeholder 3">
            <a:extLst>
              <a:ext uri="{FF2B5EF4-FFF2-40B4-BE49-F238E27FC236}">
                <a16:creationId xmlns:a16="http://schemas.microsoft.com/office/drawing/2014/main" id="{B8565162-7ED6-E642-A009-7342765D75A6}"/>
              </a:ext>
            </a:extLst>
          </p:cNvPr>
          <p:cNvSpPr>
            <a:spLocks noGrp="1"/>
          </p:cNvSpPr>
          <p:nvPr>
            <p:ph type="pic" sz="quarter" idx="23"/>
          </p:nvPr>
        </p:nvSpPr>
        <p:spPr>
          <a:xfrm>
            <a:off x="4062289" y="4667176"/>
            <a:ext cx="3137122" cy="2110753"/>
          </a:xfrm>
        </p:spPr>
        <p:txBody>
          <a:bodyPr/>
          <a:lstStyle/>
          <a:p>
            <a:r>
              <a:rPr lang="en-US"/>
              <a:t>Click icon to add picture</a:t>
            </a:r>
          </a:p>
        </p:txBody>
      </p:sp>
      <p:sp>
        <p:nvSpPr>
          <p:cNvPr id="29" name="Picture Placeholder 3">
            <a:extLst>
              <a:ext uri="{FF2B5EF4-FFF2-40B4-BE49-F238E27FC236}">
                <a16:creationId xmlns:a16="http://schemas.microsoft.com/office/drawing/2014/main" id="{153E5BF5-B7A2-1D46-95D7-2976989CC526}"/>
              </a:ext>
            </a:extLst>
          </p:cNvPr>
          <p:cNvSpPr>
            <a:spLocks noGrp="1"/>
          </p:cNvSpPr>
          <p:nvPr>
            <p:ph type="pic" sz="quarter" idx="24"/>
          </p:nvPr>
        </p:nvSpPr>
        <p:spPr>
          <a:xfrm>
            <a:off x="7403850" y="4674832"/>
            <a:ext cx="3137122" cy="2110753"/>
          </a:xfrm>
        </p:spPr>
        <p:txBody>
          <a:bodyPr/>
          <a:lstStyle/>
          <a:p>
            <a:r>
              <a:rPr lang="en-US"/>
              <a:t>Click icon to add picture</a:t>
            </a:r>
          </a:p>
        </p:txBody>
      </p:sp>
      <p:sp>
        <p:nvSpPr>
          <p:cNvPr id="30" name="Picture Placeholder 3">
            <a:extLst>
              <a:ext uri="{FF2B5EF4-FFF2-40B4-BE49-F238E27FC236}">
                <a16:creationId xmlns:a16="http://schemas.microsoft.com/office/drawing/2014/main" id="{7BBC3411-5FF9-D847-BF6A-7429591D9CCC}"/>
              </a:ext>
            </a:extLst>
          </p:cNvPr>
          <p:cNvSpPr>
            <a:spLocks noGrp="1"/>
          </p:cNvSpPr>
          <p:nvPr>
            <p:ph type="pic" sz="quarter" idx="25"/>
          </p:nvPr>
        </p:nvSpPr>
        <p:spPr>
          <a:xfrm>
            <a:off x="10745413" y="4686118"/>
            <a:ext cx="3137122" cy="2110753"/>
          </a:xfrm>
        </p:spPr>
        <p:txBody>
          <a:bodyPr/>
          <a:lstStyle/>
          <a:p>
            <a:r>
              <a:rPr lang="en-US"/>
              <a:t>Click icon to add picture</a:t>
            </a:r>
          </a:p>
        </p:txBody>
      </p:sp>
    </p:spTree>
    <p:extLst>
      <p:ext uri="{BB962C8B-B14F-4D97-AF65-F5344CB8AC3E}">
        <p14:creationId xmlns:p14="http://schemas.microsoft.com/office/powerpoint/2010/main" val="11168585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blu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26440" y="1839560"/>
            <a:ext cx="13177520" cy="2475973"/>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ine 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ern="1500" spc="-101" baseline="0"/>
            </a:lvl1pPr>
          </a:lstStyle>
          <a:p>
            <a:r>
              <a:rPr lang="en-US"/>
              <a:t>Click to edit Master title style</a:t>
            </a:r>
            <a:endParaRPr lang="en-US" dirty="0"/>
          </a:p>
        </p:txBody>
      </p:sp>
      <p:sp>
        <p:nvSpPr>
          <p:cNvPr id="5" name="Text Placeholder 4"/>
          <p:cNvSpPr>
            <a:spLocks noGrp="1"/>
          </p:cNvSpPr>
          <p:nvPr>
            <p:ph type="body" sz="quarter" idx="10"/>
          </p:nvPr>
        </p:nvSpPr>
        <p:spPr>
          <a:xfrm>
            <a:off x="726440" y="2106614"/>
            <a:ext cx="13177520" cy="5003292"/>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Tree>
    <p:extLst>
      <p:ext uri="{BB962C8B-B14F-4D97-AF65-F5344CB8AC3E}">
        <p14:creationId xmlns:p14="http://schemas.microsoft.com/office/powerpoint/2010/main" val="416641367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line tit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ern="1500" spc="-101" baseline="0"/>
            </a:lvl1pPr>
          </a:lstStyle>
          <a:p>
            <a:r>
              <a:rPr lang="en-US"/>
              <a:t>Click to edit Master title style</a:t>
            </a:r>
            <a:endParaRPr lang="en-US" dirty="0"/>
          </a:p>
        </p:txBody>
      </p:sp>
      <p:sp>
        <p:nvSpPr>
          <p:cNvPr id="125" name="Text Placeholder 3">
            <a:extLst>
              <a:ext uri="{FF2B5EF4-FFF2-40B4-BE49-F238E27FC236}">
                <a16:creationId xmlns:a16="http://schemas.microsoft.com/office/drawing/2014/main" id="{2370FFBE-37A2-9640-8C17-39BD2F6534B6}"/>
              </a:ext>
            </a:extLst>
          </p:cNvPr>
          <p:cNvSpPr>
            <a:spLocks noGrp="1"/>
          </p:cNvSpPr>
          <p:nvPr>
            <p:ph type="body" sz="quarter" idx="22"/>
          </p:nvPr>
        </p:nvSpPr>
        <p:spPr>
          <a:xfrm>
            <a:off x="702749" y="1687959"/>
            <a:ext cx="2982914" cy="445388"/>
          </a:xfrm>
        </p:spPr>
        <p:txBody>
          <a:bodyPr/>
          <a:lstStyle>
            <a:lvl1pPr marL="0" indent="0">
              <a:buNone/>
              <a:defRPr sz="2400" b="1"/>
            </a:lvl1pPr>
          </a:lstStyle>
          <a:p>
            <a:pPr lvl="0"/>
            <a:r>
              <a:rPr lang="en-US"/>
              <a:t>Click to edit Master text styles</a:t>
            </a:r>
          </a:p>
        </p:txBody>
      </p:sp>
      <p:sp>
        <p:nvSpPr>
          <p:cNvPr id="126" name="Text Placeholder 3">
            <a:extLst>
              <a:ext uri="{FF2B5EF4-FFF2-40B4-BE49-F238E27FC236}">
                <a16:creationId xmlns:a16="http://schemas.microsoft.com/office/drawing/2014/main" id="{F379177C-F1E5-E449-AB33-128B2D474506}"/>
              </a:ext>
            </a:extLst>
          </p:cNvPr>
          <p:cNvSpPr>
            <a:spLocks noGrp="1"/>
          </p:cNvSpPr>
          <p:nvPr>
            <p:ph type="body" sz="quarter" idx="23"/>
          </p:nvPr>
        </p:nvSpPr>
        <p:spPr>
          <a:xfrm>
            <a:off x="7702233" y="1687960"/>
            <a:ext cx="2982914" cy="434094"/>
          </a:xfrm>
        </p:spPr>
        <p:txBody>
          <a:bodyPr/>
          <a:lstStyle>
            <a:lvl1pPr marL="0" indent="0">
              <a:buNone/>
              <a:defRPr sz="2400" b="1"/>
            </a:lvl1pPr>
          </a:lstStyle>
          <a:p>
            <a:pPr lvl="0"/>
            <a:r>
              <a:rPr lang="en-US"/>
              <a:t>Click to edit Master text styles</a:t>
            </a:r>
          </a:p>
        </p:txBody>
      </p:sp>
      <p:sp>
        <p:nvSpPr>
          <p:cNvPr id="127" name="Text Placeholder 3">
            <a:extLst>
              <a:ext uri="{FF2B5EF4-FFF2-40B4-BE49-F238E27FC236}">
                <a16:creationId xmlns:a16="http://schemas.microsoft.com/office/drawing/2014/main" id="{16E05738-1488-2C4B-8A43-8A38F6F540A1}"/>
              </a:ext>
            </a:extLst>
          </p:cNvPr>
          <p:cNvSpPr>
            <a:spLocks noGrp="1"/>
          </p:cNvSpPr>
          <p:nvPr>
            <p:ph type="body" sz="quarter" idx="24"/>
          </p:nvPr>
        </p:nvSpPr>
        <p:spPr>
          <a:xfrm>
            <a:off x="702749" y="2192061"/>
            <a:ext cx="6171296" cy="667748"/>
          </a:xfrm>
        </p:spPr>
        <p:txBody>
          <a:bodyPr/>
          <a:lstStyle>
            <a:lvl1pPr marL="0" indent="0">
              <a:buNone/>
              <a:defRPr sz="1800" b="0"/>
            </a:lvl1pPr>
          </a:lstStyle>
          <a:p>
            <a:pPr lvl="0"/>
            <a:r>
              <a:rPr lang="en-US"/>
              <a:t>Click to edit Master text styles</a:t>
            </a:r>
          </a:p>
        </p:txBody>
      </p:sp>
      <p:sp>
        <p:nvSpPr>
          <p:cNvPr id="128" name="Text Placeholder 3">
            <a:extLst>
              <a:ext uri="{FF2B5EF4-FFF2-40B4-BE49-F238E27FC236}">
                <a16:creationId xmlns:a16="http://schemas.microsoft.com/office/drawing/2014/main" id="{E8025EBA-5D54-9D4D-A468-CDB58384101B}"/>
              </a:ext>
            </a:extLst>
          </p:cNvPr>
          <p:cNvSpPr>
            <a:spLocks noGrp="1"/>
          </p:cNvSpPr>
          <p:nvPr>
            <p:ph type="body" sz="quarter" idx="25"/>
          </p:nvPr>
        </p:nvSpPr>
        <p:spPr>
          <a:xfrm>
            <a:off x="7702230" y="2192061"/>
            <a:ext cx="6171290" cy="667748"/>
          </a:xfrm>
        </p:spPr>
        <p:txBody>
          <a:bodyPr/>
          <a:lstStyle>
            <a:lvl1pPr marL="0" indent="0">
              <a:buNone/>
              <a:defRPr sz="1800" b="0"/>
            </a:lvl1pPr>
          </a:lstStyle>
          <a:p>
            <a:pPr lvl="0"/>
            <a:r>
              <a:rPr lang="en-US"/>
              <a:t>Click to edit Master text styles</a:t>
            </a:r>
          </a:p>
        </p:txBody>
      </p:sp>
      <p:sp>
        <p:nvSpPr>
          <p:cNvPr id="129" name="Text Placeholder 3">
            <a:extLst>
              <a:ext uri="{FF2B5EF4-FFF2-40B4-BE49-F238E27FC236}">
                <a16:creationId xmlns:a16="http://schemas.microsoft.com/office/drawing/2014/main" id="{A8421254-0C37-1340-A955-658F91F3D6CF}"/>
              </a:ext>
            </a:extLst>
          </p:cNvPr>
          <p:cNvSpPr>
            <a:spLocks noGrp="1"/>
          </p:cNvSpPr>
          <p:nvPr>
            <p:ph type="body" sz="quarter" idx="26"/>
          </p:nvPr>
        </p:nvSpPr>
        <p:spPr>
          <a:xfrm>
            <a:off x="7702230" y="3732103"/>
            <a:ext cx="6171290" cy="667748"/>
          </a:xfrm>
        </p:spPr>
        <p:txBody>
          <a:bodyPr/>
          <a:lstStyle>
            <a:lvl1pPr marL="0" indent="0">
              <a:buNone/>
              <a:defRPr sz="1800" b="0"/>
            </a:lvl1pPr>
          </a:lstStyle>
          <a:p>
            <a:pPr lvl="0"/>
            <a:r>
              <a:rPr lang="en-US"/>
              <a:t>Click to edit Master text styles</a:t>
            </a:r>
          </a:p>
        </p:txBody>
      </p:sp>
      <p:sp>
        <p:nvSpPr>
          <p:cNvPr id="130" name="Text Placeholder 3">
            <a:extLst>
              <a:ext uri="{FF2B5EF4-FFF2-40B4-BE49-F238E27FC236}">
                <a16:creationId xmlns:a16="http://schemas.microsoft.com/office/drawing/2014/main" id="{B6CFDC65-8D2B-1B44-AF80-E7289A82E8B0}"/>
              </a:ext>
            </a:extLst>
          </p:cNvPr>
          <p:cNvSpPr>
            <a:spLocks noGrp="1"/>
          </p:cNvSpPr>
          <p:nvPr>
            <p:ph type="body" sz="quarter" idx="27"/>
          </p:nvPr>
        </p:nvSpPr>
        <p:spPr>
          <a:xfrm>
            <a:off x="702749" y="3756165"/>
            <a:ext cx="6171296" cy="667748"/>
          </a:xfrm>
        </p:spPr>
        <p:txBody>
          <a:bodyPr/>
          <a:lstStyle>
            <a:lvl1pPr marL="0" indent="0">
              <a:buNone/>
              <a:defRPr sz="1800" b="0"/>
            </a:lvl1pPr>
          </a:lstStyle>
          <a:p>
            <a:pPr lvl="0"/>
            <a:r>
              <a:rPr lang="en-US"/>
              <a:t>Click to edit Master text styles</a:t>
            </a:r>
          </a:p>
        </p:txBody>
      </p:sp>
      <p:sp>
        <p:nvSpPr>
          <p:cNvPr id="131" name="Text Placeholder 3">
            <a:extLst>
              <a:ext uri="{FF2B5EF4-FFF2-40B4-BE49-F238E27FC236}">
                <a16:creationId xmlns:a16="http://schemas.microsoft.com/office/drawing/2014/main" id="{F7EA9FAB-CB05-354A-92B0-151C3E246E00}"/>
              </a:ext>
            </a:extLst>
          </p:cNvPr>
          <p:cNvSpPr>
            <a:spLocks noGrp="1"/>
          </p:cNvSpPr>
          <p:nvPr>
            <p:ph type="body" sz="quarter" idx="28"/>
          </p:nvPr>
        </p:nvSpPr>
        <p:spPr>
          <a:xfrm>
            <a:off x="702749" y="3107685"/>
            <a:ext cx="2982914" cy="623563"/>
          </a:xfrm>
        </p:spPr>
        <p:txBody>
          <a:bodyPr/>
          <a:lstStyle>
            <a:lvl1pPr marL="0" indent="0">
              <a:buNone/>
              <a:defRPr sz="3600" b="1">
                <a:solidFill>
                  <a:srgbClr val="C8102E"/>
                </a:solidFill>
              </a:defRPr>
            </a:lvl1pPr>
          </a:lstStyle>
          <a:p>
            <a:pPr lvl="0"/>
            <a:r>
              <a:rPr lang="en-US"/>
              <a:t>Click to edit Master text styles</a:t>
            </a:r>
          </a:p>
        </p:txBody>
      </p:sp>
      <p:sp>
        <p:nvSpPr>
          <p:cNvPr id="132" name="Text Placeholder 3">
            <a:extLst>
              <a:ext uri="{FF2B5EF4-FFF2-40B4-BE49-F238E27FC236}">
                <a16:creationId xmlns:a16="http://schemas.microsoft.com/office/drawing/2014/main" id="{645A9CA8-A3F7-B042-94B5-20E5D5443E68}"/>
              </a:ext>
            </a:extLst>
          </p:cNvPr>
          <p:cNvSpPr>
            <a:spLocks noGrp="1"/>
          </p:cNvSpPr>
          <p:nvPr>
            <p:ph type="body" sz="quarter" idx="29"/>
          </p:nvPr>
        </p:nvSpPr>
        <p:spPr>
          <a:xfrm>
            <a:off x="7704709" y="3107685"/>
            <a:ext cx="2982914" cy="623563"/>
          </a:xfrm>
        </p:spPr>
        <p:txBody>
          <a:bodyPr/>
          <a:lstStyle>
            <a:lvl1pPr marL="0" indent="0">
              <a:buNone/>
              <a:defRPr sz="3600" b="1">
                <a:solidFill>
                  <a:srgbClr val="000099"/>
                </a:solidFill>
              </a:defRPr>
            </a:lvl1pPr>
          </a:lstStyle>
          <a:p>
            <a:pPr lvl="0"/>
            <a:r>
              <a:rPr lang="en-US"/>
              <a:t>Click to edit Master text styles</a:t>
            </a:r>
          </a:p>
        </p:txBody>
      </p:sp>
      <p:sp>
        <p:nvSpPr>
          <p:cNvPr id="133" name="Text Placeholder 3">
            <a:extLst>
              <a:ext uri="{FF2B5EF4-FFF2-40B4-BE49-F238E27FC236}">
                <a16:creationId xmlns:a16="http://schemas.microsoft.com/office/drawing/2014/main" id="{FA6865A7-8B86-CC46-8E6C-77BFB9DA56F4}"/>
              </a:ext>
            </a:extLst>
          </p:cNvPr>
          <p:cNvSpPr>
            <a:spLocks noGrp="1"/>
          </p:cNvSpPr>
          <p:nvPr>
            <p:ph type="body" sz="quarter" idx="30"/>
          </p:nvPr>
        </p:nvSpPr>
        <p:spPr>
          <a:xfrm>
            <a:off x="4461004" y="4747881"/>
            <a:ext cx="2565442" cy="478186"/>
          </a:xfrm>
        </p:spPr>
        <p:txBody>
          <a:bodyPr/>
          <a:lstStyle>
            <a:lvl1pPr marL="0" indent="0">
              <a:buNone/>
              <a:defRPr sz="2400" b="1"/>
            </a:lvl1pPr>
          </a:lstStyle>
          <a:p>
            <a:pPr lvl="0"/>
            <a:r>
              <a:rPr lang="en-US"/>
              <a:t>Click to edit Master text styles</a:t>
            </a:r>
          </a:p>
        </p:txBody>
      </p:sp>
      <p:sp>
        <p:nvSpPr>
          <p:cNvPr id="134" name="Text Placeholder 3">
            <a:extLst>
              <a:ext uri="{FF2B5EF4-FFF2-40B4-BE49-F238E27FC236}">
                <a16:creationId xmlns:a16="http://schemas.microsoft.com/office/drawing/2014/main" id="{0A2E19B2-26BC-E24B-B176-0B3724CED714}"/>
              </a:ext>
            </a:extLst>
          </p:cNvPr>
          <p:cNvSpPr>
            <a:spLocks noGrp="1"/>
          </p:cNvSpPr>
          <p:nvPr>
            <p:ph type="body" sz="quarter" idx="31"/>
          </p:nvPr>
        </p:nvSpPr>
        <p:spPr>
          <a:xfrm>
            <a:off x="11358521" y="4747881"/>
            <a:ext cx="2565442" cy="478186"/>
          </a:xfrm>
        </p:spPr>
        <p:txBody>
          <a:bodyPr/>
          <a:lstStyle>
            <a:lvl1pPr marL="0" indent="0">
              <a:buNone/>
              <a:defRPr sz="2400" b="1"/>
            </a:lvl1pPr>
          </a:lstStyle>
          <a:p>
            <a:pPr lvl="0"/>
            <a:r>
              <a:rPr lang="en-US"/>
              <a:t>Click to edit Master text styles</a:t>
            </a:r>
          </a:p>
        </p:txBody>
      </p:sp>
      <p:sp>
        <p:nvSpPr>
          <p:cNvPr id="135" name="Text Placeholder 3">
            <a:extLst>
              <a:ext uri="{FF2B5EF4-FFF2-40B4-BE49-F238E27FC236}">
                <a16:creationId xmlns:a16="http://schemas.microsoft.com/office/drawing/2014/main" id="{ED4F9BBA-DC29-EB43-8720-94418E10EE8F}"/>
              </a:ext>
            </a:extLst>
          </p:cNvPr>
          <p:cNvSpPr>
            <a:spLocks noGrp="1"/>
          </p:cNvSpPr>
          <p:nvPr>
            <p:ph type="body" sz="quarter" idx="32"/>
          </p:nvPr>
        </p:nvSpPr>
        <p:spPr>
          <a:xfrm>
            <a:off x="11358522" y="5378468"/>
            <a:ext cx="2565440" cy="1401834"/>
          </a:xfrm>
        </p:spPr>
        <p:txBody>
          <a:bodyPr/>
          <a:lstStyle>
            <a:lvl1pPr marL="237744" indent="-237744">
              <a:spcBef>
                <a:spcPts val="960"/>
              </a:spcBef>
              <a:buFont typeface="Arial" panose="020B0604020202020204" pitchFamily="34" charset="0"/>
              <a:buChar char="•"/>
              <a:defRPr sz="1800" b="0"/>
            </a:lvl1pPr>
          </a:lstStyle>
          <a:p>
            <a:pPr lvl="0"/>
            <a:r>
              <a:rPr lang="en-US"/>
              <a:t>Click to edit Master text styles</a:t>
            </a:r>
          </a:p>
        </p:txBody>
      </p:sp>
      <p:sp>
        <p:nvSpPr>
          <p:cNvPr id="136" name="Text Placeholder 3">
            <a:extLst>
              <a:ext uri="{FF2B5EF4-FFF2-40B4-BE49-F238E27FC236}">
                <a16:creationId xmlns:a16="http://schemas.microsoft.com/office/drawing/2014/main" id="{7B8A0F17-F2BD-394C-92FC-2DBDFCA33016}"/>
              </a:ext>
            </a:extLst>
          </p:cNvPr>
          <p:cNvSpPr>
            <a:spLocks noGrp="1"/>
          </p:cNvSpPr>
          <p:nvPr>
            <p:ph type="body" sz="quarter" idx="33"/>
          </p:nvPr>
        </p:nvSpPr>
        <p:spPr>
          <a:xfrm>
            <a:off x="4461005" y="5378468"/>
            <a:ext cx="2565440" cy="1401834"/>
          </a:xfrm>
        </p:spPr>
        <p:txBody>
          <a:bodyPr/>
          <a:lstStyle>
            <a:lvl1pPr marL="237744" indent="-237744">
              <a:spcBef>
                <a:spcPts val="960"/>
              </a:spcBef>
              <a:buFont typeface="Arial" panose="020B0604020202020204" pitchFamily="34" charset="0"/>
              <a:buChar char="•"/>
              <a:defRPr sz="1800" b="0"/>
            </a:lvl1pPr>
          </a:lstStyle>
          <a:p>
            <a:pPr lvl="0"/>
            <a:r>
              <a:rPr lang="en-US"/>
              <a:t>Click to edit Master text styles</a:t>
            </a:r>
          </a:p>
        </p:txBody>
      </p:sp>
      <p:sp>
        <p:nvSpPr>
          <p:cNvPr id="139" name="Text Placeholder 19">
            <a:extLst>
              <a:ext uri="{FF2B5EF4-FFF2-40B4-BE49-F238E27FC236}">
                <a16:creationId xmlns:a16="http://schemas.microsoft.com/office/drawing/2014/main" id="{AB62CD71-349B-B24A-A648-B473B71EBA08}"/>
              </a:ext>
            </a:extLst>
          </p:cNvPr>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45" name="Text Placeholder 3">
            <a:extLst>
              <a:ext uri="{FF2B5EF4-FFF2-40B4-BE49-F238E27FC236}">
                <a16:creationId xmlns:a16="http://schemas.microsoft.com/office/drawing/2014/main" id="{69F5B089-344B-D340-86E0-371125C2F054}"/>
              </a:ext>
            </a:extLst>
          </p:cNvPr>
          <p:cNvSpPr>
            <a:spLocks noGrp="1"/>
          </p:cNvSpPr>
          <p:nvPr>
            <p:ph type="body" sz="quarter" idx="34"/>
          </p:nvPr>
        </p:nvSpPr>
        <p:spPr>
          <a:xfrm>
            <a:off x="9395933" y="5378468"/>
            <a:ext cx="1726770" cy="1401834"/>
          </a:xfrm>
        </p:spPr>
        <p:txBody>
          <a:bodyPr/>
          <a:lstStyle>
            <a:lvl1pPr marL="0" indent="0">
              <a:buFont typeface="Arial" panose="020B0604020202020204" pitchFamily="34" charset="0"/>
              <a:buNone/>
              <a:defRPr sz="1800" b="0"/>
            </a:lvl1pPr>
          </a:lstStyle>
          <a:p>
            <a:pPr lvl="0"/>
            <a:r>
              <a:rPr lang="en-US"/>
              <a:t>Click to edit Master text styles</a:t>
            </a:r>
          </a:p>
        </p:txBody>
      </p:sp>
      <p:sp>
        <p:nvSpPr>
          <p:cNvPr id="147" name="Text Placeholder 3">
            <a:extLst>
              <a:ext uri="{FF2B5EF4-FFF2-40B4-BE49-F238E27FC236}">
                <a16:creationId xmlns:a16="http://schemas.microsoft.com/office/drawing/2014/main" id="{4E273F30-D965-9848-9A7C-C3F20398BD9D}"/>
              </a:ext>
            </a:extLst>
          </p:cNvPr>
          <p:cNvSpPr>
            <a:spLocks noGrp="1"/>
          </p:cNvSpPr>
          <p:nvPr>
            <p:ph type="body" sz="quarter" idx="36" hasCustomPrompt="1"/>
          </p:nvPr>
        </p:nvSpPr>
        <p:spPr>
          <a:xfrm>
            <a:off x="9395933" y="4678451"/>
            <a:ext cx="1726770" cy="623563"/>
          </a:xfrm>
        </p:spPr>
        <p:txBody>
          <a:bodyPr/>
          <a:lstStyle>
            <a:lvl1pPr marL="0" indent="0">
              <a:buNone/>
              <a:defRPr sz="4400" b="1">
                <a:solidFill>
                  <a:srgbClr val="000099"/>
                </a:solidFill>
              </a:defRPr>
            </a:lvl1pPr>
          </a:lstStyle>
          <a:p>
            <a:pPr lvl="0"/>
            <a:r>
              <a:rPr lang="en-US" dirty="0"/>
              <a:t>edit</a:t>
            </a:r>
          </a:p>
        </p:txBody>
      </p:sp>
      <p:sp>
        <p:nvSpPr>
          <p:cNvPr id="24" name="Text Placeholder 3">
            <a:extLst>
              <a:ext uri="{FF2B5EF4-FFF2-40B4-BE49-F238E27FC236}">
                <a16:creationId xmlns:a16="http://schemas.microsoft.com/office/drawing/2014/main" id="{7F9474BB-DCE7-4B4C-AE76-9482A8AE0480}"/>
              </a:ext>
            </a:extLst>
          </p:cNvPr>
          <p:cNvSpPr>
            <a:spLocks noGrp="1"/>
          </p:cNvSpPr>
          <p:nvPr>
            <p:ph type="body" sz="quarter" idx="37"/>
          </p:nvPr>
        </p:nvSpPr>
        <p:spPr>
          <a:xfrm>
            <a:off x="2560419" y="5378468"/>
            <a:ext cx="1694747" cy="1401834"/>
          </a:xfrm>
        </p:spPr>
        <p:txBody>
          <a:bodyPr/>
          <a:lstStyle>
            <a:lvl1pPr marL="0" indent="0">
              <a:buFont typeface="Arial" panose="020B0604020202020204" pitchFamily="34" charset="0"/>
              <a:buNone/>
              <a:defRPr sz="1800" b="0"/>
            </a:lvl1pPr>
          </a:lstStyle>
          <a:p>
            <a:pPr lvl="0"/>
            <a:r>
              <a:rPr lang="en-US"/>
              <a:t>Click to edit Master text styles</a:t>
            </a:r>
          </a:p>
        </p:txBody>
      </p:sp>
      <p:sp>
        <p:nvSpPr>
          <p:cNvPr id="26" name="Text Placeholder 3">
            <a:extLst>
              <a:ext uri="{FF2B5EF4-FFF2-40B4-BE49-F238E27FC236}">
                <a16:creationId xmlns:a16="http://schemas.microsoft.com/office/drawing/2014/main" id="{D197E88C-0BB2-C64B-90C6-7FEB4CEAAAA6}"/>
              </a:ext>
            </a:extLst>
          </p:cNvPr>
          <p:cNvSpPr>
            <a:spLocks noGrp="1"/>
          </p:cNvSpPr>
          <p:nvPr>
            <p:ph type="body" sz="quarter" idx="38" hasCustomPrompt="1"/>
          </p:nvPr>
        </p:nvSpPr>
        <p:spPr>
          <a:xfrm>
            <a:off x="2560419" y="4678451"/>
            <a:ext cx="1694746" cy="623563"/>
          </a:xfrm>
        </p:spPr>
        <p:txBody>
          <a:bodyPr/>
          <a:lstStyle>
            <a:lvl1pPr marL="0" indent="0">
              <a:buNone/>
              <a:defRPr sz="4400" b="1">
                <a:solidFill>
                  <a:srgbClr val="C8102E"/>
                </a:solidFill>
              </a:defRPr>
            </a:lvl1pPr>
          </a:lstStyle>
          <a:p>
            <a:pPr lvl="0"/>
            <a:r>
              <a:rPr lang="en-US" dirty="0"/>
              <a:t>edit</a:t>
            </a:r>
          </a:p>
        </p:txBody>
      </p:sp>
    </p:spTree>
    <p:extLst>
      <p:ext uri="{BB962C8B-B14F-4D97-AF65-F5344CB8AC3E}">
        <p14:creationId xmlns:p14="http://schemas.microsoft.com/office/powerpoint/2010/main" val="2916144663"/>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ub, bullets">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726440" y="2055815"/>
            <a:ext cx="13177520" cy="5003292"/>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726440" y="454150"/>
            <a:ext cx="13177520" cy="692626"/>
          </a:xfrm>
        </p:spPr>
        <p:txBody>
          <a:bodyPr/>
          <a:lstStyle>
            <a:lvl1pPr>
              <a:defRPr kern="1500" spc="-101" baseline="0">
                <a:solidFill>
                  <a:schemeClr val="tx1"/>
                </a:solidFill>
              </a:defRPr>
            </a:lvl1pPr>
          </a:lstStyle>
          <a:p>
            <a:r>
              <a:rPr lang="en-US"/>
              <a:t>Click to edit Master title style</a:t>
            </a:r>
            <a:endParaRPr lang="en-US" dirty="0"/>
          </a:p>
        </p:txBody>
      </p:sp>
      <p:sp>
        <p:nvSpPr>
          <p:cNvPr id="15"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18"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Tree>
    <p:extLst>
      <p:ext uri="{BB962C8B-B14F-4D97-AF65-F5344CB8AC3E}">
        <p14:creationId xmlns:p14="http://schemas.microsoft.com/office/powerpoint/2010/main" val="137996704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ub, header,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440" y="2055814"/>
            <a:ext cx="13177520" cy="54585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10000"/>
              </a:lnSpc>
              <a:spcBef>
                <a:spcPts val="0"/>
              </a:spcBef>
              <a:spcAft>
                <a:spcPct val="0"/>
              </a:spcAft>
              <a:buClr>
                <a:schemeClr val="tx1"/>
              </a:buClr>
              <a:buSzPct val="100000"/>
              <a:buFont typeface="Arial" pitchFamily="-65" charset="0"/>
              <a:buNone/>
              <a:defRPr lang="en-US" sz="3501" b="1" dirty="0" smtClean="0">
                <a:solidFill>
                  <a:srgbClr val="000000"/>
                </a:solidFill>
                <a:latin typeface="+mn-lt"/>
                <a:ea typeface="Arial Unicode MS" pitchFamily="-65" charset="0"/>
                <a:cs typeface="Arial Unicode MS" pitchFamily="-65"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4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2160" dirty="0">
                <a:solidFill>
                  <a:schemeClr val="tx1"/>
                </a:solidFill>
                <a:latin typeface="+mn-lt"/>
                <a:ea typeface="Arial Unicode MS" pitchFamily="-65" charset="0"/>
                <a:cs typeface="Arial Unicode MS" pitchFamily="-65" charset="0"/>
                <a:sym typeface="Arial" pitchFamily="-65" charset="0"/>
              </a:defRPr>
            </a:lvl5pPr>
          </a:lstStyle>
          <a:p>
            <a:pPr lvl="0"/>
            <a:r>
              <a:rPr lang="en-US"/>
              <a:t>Click to edit Master text styles</a:t>
            </a:r>
          </a:p>
        </p:txBody>
      </p:sp>
      <p:sp>
        <p:nvSpPr>
          <p:cNvPr id="9" name="Text Placeholder 8"/>
          <p:cNvSpPr>
            <a:spLocks noGrp="1"/>
          </p:cNvSpPr>
          <p:nvPr>
            <p:ph type="body" sz="quarter" idx="11"/>
          </p:nvPr>
        </p:nvSpPr>
        <p:spPr>
          <a:xfrm>
            <a:off x="726440" y="2912748"/>
            <a:ext cx="13177520" cy="4146358"/>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t>
            </a:r>
            <a:r>
              <a:rPr lang="en-US" sz="1200">
                <a:solidFill>
                  <a:srgbClr val="595959"/>
                </a:solidFill>
              </a:rPr>
              <a:t>add footnote</a:t>
            </a:r>
            <a:endParaRPr lang="en-US" sz="1200" dirty="0">
              <a:solidFill>
                <a:srgbClr val="595959"/>
              </a:solidFill>
            </a:endParaRPr>
          </a:p>
        </p:txBody>
      </p:sp>
      <p:sp>
        <p:nvSpPr>
          <p:cNvPr id="17" name="Title 1"/>
          <p:cNvSpPr>
            <a:spLocks noGrp="1"/>
          </p:cNvSpPr>
          <p:nvPr>
            <p:ph type="title"/>
          </p:nvPr>
        </p:nvSpPr>
        <p:spPr>
          <a:xfrm>
            <a:off x="726440" y="454150"/>
            <a:ext cx="13177520" cy="692626"/>
          </a:xfrm>
        </p:spPr>
        <p:txBody>
          <a:bodyPr/>
          <a:lstStyle>
            <a:lvl1pPr>
              <a:defRPr kern="1500" spc="-101" baseline="0">
                <a:solidFill>
                  <a:schemeClr val="tx1"/>
                </a:solidFill>
              </a:defRPr>
            </a:lvl1pPr>
          </a:lstStyle>
          <a:p>
            <a:r>
              <a:rPr lang="en-US"/>
              <a:t>Click to edit Master title style</a:t>
            </a:r>
            <a:endParaRPr lang="en-US" dirty="0"/>
          </a:p>
        </p:txBody>
      </p:sp>
      <p:sp>
        <p:nvSpPr>
          <p:cNvPr id="18"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Tree>
    <p:extLst>
      <p:ext uri="{BB962C8B-B14F-4D97-AF65-F5344CB8AC3E}">
        <p14:creationId xmlns:p14="http://schemas.microsoft.com/office/powerpoint/2010/main" val="401565574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ub, chart info">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440" y="2394474"/>
            <a:ext cx="13177520" cy="369332"/>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400" dirty="0" smtClean="0">
                <a:solidFill>
                  <a:srgbClr val="595959"/>
                </a:solidFill>
                <a:latin typeface="+mn-lt"/>
                <a:ea typeface="Arial Unicode MS" pitchFamily="-65" charset="0"/>
                <a:cs typeface="Arial Unicode MS" pitchFamily="-65"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4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2160" dirty="0">
                <a:solidFill>
                  <a:schemeClr val="tx1"/>
                </a:solidFill>
                <a:latin typeface="+mn-lt"/>
                <a:ea typeface="Arial Unicode MS" pitchFamily="-65" charset="0"/>
                <a:cs typeface="Arial Unicode MS" pitchFamily="-65" charset="0"/>
                <a:sym typeface="Arial" pitchFamily="-65" charset="0"/>
              </a:defRPr>
            </a:lvl5pPr>
          </a:lstStyle>
          <a:p>
            <a:pPr lvl="0"/>
            <a:r>
              <a:rPr lang="en-US"/>
              <a:t>Click to edit Master text styles</a:t>
            </a:r>
          </a:p>
        </p:txBody>
      </p:sp>
      <p:sp>
        <p:nvSpPr>
          <p:cNvPr id="13"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t>
            </a:r>
            <a:r>
              <a:rPr lang="en-US" sz="1200">
                <a:solidFill>
                  <a:srgbClr val="595959"/>
                </a:solidFill>
              </a:rPr>
              <a:t>add footnote</a:t>
            </a:r>
            <a:endParaRPr lang="en-US" sz="1200" dirty="0">
              <a:solidFill>
                <a:srgbClr val="595959"/>
              </a:solidFill>
            </a:endParaRPr>
          </a:p>
        </p:txBody>
      </p:sp>
      <p:sp>
        <p:nvSpPr>
          <p:cNvPr id="15" name="Title 1"/>
          <p:cNvSpPr>
            <a:spLocks noGrp="1"/>
          </p:cNvSpPr>
          <p:nvPr>
            <p:ph type="title"/>
          </p:nvPr>
        </p:nvSpPr>
        <p:spPr>
          <a:xfrm>
            <a:off x="726440" y="454150"/>
            <a:ext cx="13177520" cy="692626"/>
          </a:xfrm>
        </p:spPr>
        <p:txBody>
          <a:bodyPr/>
          <a:lstStyle>
            <a:lvl1pPr>
              <a:defRPr kern="1500" spc="-101" baseline="0">
                <a:solidFill>
                  <a:schemeClr val="tx1"/>
                </a:solidFill>
              </a:defRPr>
            </a:lvl1pPr>
          </a:lstStyle>
          <a:p>
            <a:r>
              <a:rPr lang="en-US"/>
              <a:t>Click to edit Master title style</a:t>
            </a:r>
            <a:endParaRPr lang="en-US" dirty="0"/>
          </a:p>
        </p:txBody>
      </p:sp>
      <p:sp>
        <p:nvSpPr>
          <p:cNvPr id="16"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Tree>
    <p:extLst>
      <p:ext uri="{BB962C8B-B14F-4D97-AF65-F5344CB8AC3E}">
        <p14:creationId xmlns:p14="http://schemas.microsoft.com/office/powerpoint/2010/main" val="376414291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ub, LEFT HALF bullets">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26440" y="2055500"/>
            <a:ext cx="6482080" cy="5003608"/>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5"/>
          </p:nvPr>
        </p:nvSpPr>
        <p:spPr>
          <a:xfrm>
            <a:off x="7422776" y="2055497"/>
            <a:ext cx="6482080" cy="5003610"/>
          </a:xfrm>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9"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4" name="Title 1"/>
          <p:cNvSpPr>
            <a:spLocks noGrp="1"/>
          </p:cNvSpPr>
          <p:nvPr>
            <p:ph type="title"/>
          </p:nvPr>
        </p:nvSpPr>
        <p:spPr>
          <a:xfrm>
            <a:off x="726440" y="454150"/>
            <a:ext cx="13177520" cy="692626"/>
          </a:xfrm>
        </p:spPr>
        <p:txBody>
          <a:bodyPr/>
          <a:lstStyle>
            <a:lvl1pPr>
              <a:defRPr kern="1500" spc="-101" baseline="0">
                <a:solidFill>
                  <a:schemeClr val="tx1"/>
                </a:solidFill>
              </a:defRPr>
            </a:lvl1pPr>
          </a:lstStyle>
          <a:p>
            <a:r>
              <a:rPr lang="en-US"/>
              <a:t>Click to edit Master title style</a:t>
            </a:r>
            <a:endParaRPr lang="en-US" dirty="0"/>
          </a:p>
        </p:txBody>
      </p:sp>
      <p:sp>
        <p:nvSpPr>
          <p:cNvPr id="15"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Tree>
    <p:extLst>
      <p:ext uri="{BB962C8B-B14F-4D97-AF65-F5344CB8AC3E}">
        <p14:creationId xmlns:p14="http://schemas.microsoft.com/office/powerpoint/2010/main" val="340852494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io layou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726440" y="2055500"/>
            <a:ext cx="6482080" cy="5003608"/>
          </a:xfrm>
        </p:spPr>
        <p:txBody>
          <a:bodyPr/>
          <a:lstStyle>
            <a:lvl1pPr marL="0" indent="0">
              <a:buNone/>
              <a:defRPr>
                <a:solidFill>
                  <a:srgbClr val="595959"/>
                </a:solidFill>
              </a:defRPr>
            </a:lvl1pPr>
            <a:lvl2pPr marL="260605" indent="0">
              <a:buNone/>
              <a:defRPr>
                <a:solidFill>
                  <a:srgbClr val="595959"/>
                </a:solidFill>
              </a:defRPr>
            </a:lvl2pPr>
            <a:lvl3pPr marL="636422" indent="0">
              <a:buNone/>
              <a:defRPr>
                <a:solidFill>
                  <a:srgbClr val="595959"/>
                </a:solidFill>
              </a:defRPr>
            </a:lvl3pPr>
            <a:lvl4pPr marL="1075334" indent="0">
              <a:buNone/>
              <a:defRPr>
                <a:solidFill>
                  <a:srgbClr val="595959"/>
                </a:solidFill>
              </a:defRPr>
            </a:lvl4pPr>
            <a:lvl5pPr marL="1556195" indent="0">
              <a:buNone/>
              <a:defRPr>
                <a:solidFill>
                  <a:srgbClr val="595959"/>
                </a:solidFill>
              </a:defRPr>
            </a:lvl5pPr>
          </a:lstStyle>
          <a:p>
            <a:pPr lvl="0"/>
            <a:r>
              <a:rPr lang="en-US" dirty="0"/>
              <a:t>Edit Master text styles</a:t>
            </a:r>
          </a:p>
        </p:txBody>
      </p:sp>
      <p:sp>
        <p:nvSpPr>
          <p:cNvPr id="19"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4" name="Title 1"/>
          <p:cNvSpPr>
            <a:spLocks noGrp="1"/>
          </p:cNvSpPr>
          <p:nvPr>
            <p:ph type="title"/>
          </p:nvPr>
        </p:nvSpPr>
        <p:spPr>
          <a:xfrm>
            <a:off x="726441" y="454150"/>
            <a:ext cx="6588760" cy="692626"/>
          </a:xfrm>
        </p:spPr>
        <p:txBody>
          <a:bodyPr/>
          <a:lstStyle>
            <a:lvl1pPr>
              <a:defRPr kern="1500" spc="-101" baseline="0">
                <a:solidFill>
                  <a:schemeClr val="tx1"/>
                </a:solidFill>
              </a:defRPr>
            </a:lvl1pPr>
          </a:lstStyle>
          <a:p>
            <a:r>
              <a:rPr lang="en-US"/>
              <a:t>Click to edit Master title style</a:t>
            </a:r>
            <a:endParaRPr lang="en-US" dirty="0"/>
          </a:p>
        </p:txBody>
      </p:sp>
      <p:sp>
        <p:nvSpPr>
          <p:cNvPr id="9" name="Content Placeholder 30">
            <a:extLst>
              <a:ext uri="{FF2B5EF4-FFF2-40B4-BE49-F238E27FC236}">
                <a16:creationId xmlns:a16="http://schemas.microsoft.com/office/drawing/2014/main" id="{37E9AC5D-F6EB-CE40-9936-5793341DCC66}"/>
              </a:ext>
            </a:extLst>
          </p:cNvPr>
          <p:cNvSpPr>
            <a:spLocks noGrp="1"/>
          </p:cNvSpPr>
          <p:nvPr>
            <p:ph sz="quarter" idx="18"/>
          </p:nvPr>
        </p:nvSpPr>
        <p:spPr>
          <a:xfrm>
            <a:off x="7755028" y="952798"/>
            <a:ext cx="6164354" cy="6163459"/>
          </a:xfrm>
        </p:spPr>
        <p:txBody>
          <a:bodyPr/>
          <a:lstStyle/>
          <a:p>
            <a:pPr lvl="0"/>
            <a:r>
              <a:rPr lang="en-US"/>
              <a:t>Click to edit Master text styles</a:t>
            </a:r>
          </a:p>
        </p:txBody>
      </p:sp>
      <p:sp>
        <p:nvSpPr>
          <p:cNvPr id="18" name="Text Placeholder 4">
            <a:extLst>
              <a:ext uri="{FF2B5EF4-FFF2-40B4-BE49-F238E27FC236}">
                <a16:creationId xmlns:a16="http://schemas.microsoft.com/office/drawing/2014/main" id="{9F61B276-111F-0F49-AA22-140F5A6A7DE0}"/>
              </a:ext>
            </a:extLst>
          </p:cNvPr>
          <p:cNvSpPr>
            <a:spLocks noGrp="1"/>
          </p:cNvSpPr>
          <p:nvPr>
            <p:ph type="body" sz="quarter" idx="10"/>
          </p:nvPr>
        </p:nvSpPr>
        <p:spPr>
          <a:xfrm>
            <a:off x="726443" y="1222847"/>
            <a:ext cx="5526078"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Tree>
    <p:extLst>
      <p:ext uri="{BB962C8B-B14F-4D97-AF65-F5344CB8AC3E}">
        <p14:creationId xmlns:p14="http://schemas.microsoft.com/office/powerpoint/2010/main" val="375592798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ub, RIGHT 2/3">
    <p:spTree>
      <p:nvGrpSpPr>
        <p:cNvPr id="1" name=""/>
        <p:cNvGrpSpPr/>
        <p:nvPr/>
      </p:nvGrpSpPr>
      <p:grpSpPr>
        <a:xfrm>
          <a:off x="0" y="0"/>
          <a:ext cx="0" cy="0"/>
          <a:chOff x="0" y="0"/>
          <a:chExt cx="0" cy="0"/>
        </a:xfrm>
      </p:grpSpPr>
      <p:sp>
        <p:nvSpPr>
          <p:cNvPr id="31" name="Text Placeholder 19"/>
          <p:cNvSpPr>
            <a:spLocks noGrp="1"/>
          </p:cNvSpPr>
          <p:nvPr>
            <p:ph type="body" sz="quarter" idx="20"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7" name="Content Placeholder 11"/>
          <p:cNvSpPr>
            <a:spLocks noGrp="1"/>
          </p:cNvSpPr>
          <p:nvPr>
            <p:ph sz="quarter" idx="26"/>
          </p:nvPr>
        </p:nvSpPr>
        <p:spPr>
          <a:xfrm>
            <a:off x="5206702" y="2021631"/>
            <a:ext cx="8697258" cy="5037476"/>
          </a:xfrm>
        </p:spPr>
        <p:txBody>
          <a:bodyPr/>
          <a:lstStyle>
            <a:lvl1pPr marL="0" indent="0">
              <a:buNone/>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7"/>
          <p:cNvSpPr>
            <a:spLocks noGrp="1"/>
          </p:cNvSpPr>
          <p:nvPr>
            <p:ph type="body" sz="quarter" idx="27" hasCustomPrompt="1"/>
          </p:nvPr>
        </p:nvSpPr>
        <p:spPr>
          <a:xfrm>
            <a:off x="737873" y="2055500"/>
            <a:ext cx="4199890" cy="5003608"/>
          </a:xfrm>
        </p:spPr>
        <p:txBody>
          <a:bodyPr/>
          <a:lstStyle>
            <a:lvl1pPr>
              <a:defRPr sz="2501">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dirty="0"/>
              <a:t>Edit Master text styles</a:t>
            </a:r>
          </a:p>
        </p:txBody>
      </p:sp>
      <p:sp>
        <p:nvSpPr>
          <p:cNvPr id="19" name="Title 1"/>
          <p:cNvSpPr>
            <a:spLocks noGrp="1"/>
          </p:cNvSpPr>
          <p:nvPr>
            <p:ph type="title"/>
          </p:nvPr>
        </p:nvSpPr>
        <p:spPr>
          <a:xfrm>
            <a:off x="726440" y="454150"/>
            <a:ext cx="13177520" cy="692626"/>
          </a:xfrm>
        </p:spPr>
        <p:txBody>
          <a:bodyPr/>
          <a:lstStyle>
            <a:lvl1pPr>
              <a:defRPr kern="1500" spc="-101" baseline="0">
                <a:solidFill>
                  <a:schemeClr val="tx1"/>
                </a:solidFill>
              </a:defRPr>
            </a:lvl1pPr>
          </a:lstStyle>
          <a:p>
            <a:r>
              <a:rPr lang="en-US"/>
              <a:t>Click to edit Master title style</a:t>
            </a:r>
            <a:endParaRPr lang="en-US" dirty="0"/>
          </a:p>
        </p:txBody>
      </p:sp>
      <p:sp>
        <p:nvSpPr>
          <p:cNvPr id="20"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Tree>
    <p:extLst>
      <p:ext uri="{BB962C8B-B14F-4D97-AF65-F5344CB8AC3E}">
        <p14:creationId xmlns:p14="http://schemas.microsoft.com/office/powerpoint/2010/main" val="147700171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title, sub, RIGHT 2/3">
    <p:spTree>
      <p:nvGrpSpPr>
        <p:cNvPr id="1" name=""/>
        <p:cNvGrpSpPr/>
        <p:nvPr/>
      </p:nvGrpSpPr>
      <p:grpSpPr>
        <a:xfrm>
          <a:off x="0" y="0"/>
          <a:ext cx="0" cy="0"/>
          <a:chOff x="0" y="0"/>
          <a:chExt cx="0" cy="0"/>
        </a:xfrm>
      </p:grpSpPr>
      <p:sp>
        <p:nvSpPr>
          <p:cNvPr id="31" name="Text Placeholder 19"/>
          <p:cNvSpPr>
            <a:spLocks noGrp="1"/>
          </p:cNvSpPr>
          <p:nvPr>
            <p:ph type="body" sz="quarter" idx="20"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9" name="Title 1"/>
          <p:cNvSpPr>
            <a:spLocks noGrp="1"/>
          </p:cNvSpPr>
          <p:nvPr>
            <p:ph type="title"/>
          </p:nvPr>
        </p:nvSpPr>
        <p:spPr>
          <a:xfrm>
            <a:off x="726440" y="454150"/>
            <a:ext cx="13177520" cy="692626"/>
          </a:xfrm>
        </p:spPr>
        <p:txBody>
          <a:bodyPr/>
          <a:lstStyle>
            <a:lvl1pPr>
              <a:defRPr kern="1500" spc="-101" baseline="0">
                <a:solidFill>
                  <a:schemeClr val="tx1"/>
                </a:solidFill>
              </a:defRPr>
            </a:lvl1pPr>
          </a:lstStyle>
          <a:p>
            <a:r>
              <a:rPr lang="en-US"/>
              <a:t>Click to edit Master title style</a:t>
            </a:r>
            <a:endParaRPr lang="en-US" dirty="0"/>
          </a:p>
        </p:txBody>
      </p:sp>
      <p:sp>
        <p:nvSpPr>
          <p:cNvPr id="20"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23" name="Picture Placeholder 2">
            <a:extLst>
              <a:ext uri="{FF2B5EF4-FFF2-40B4-BE49-F238E27FC236}">
                <a16:creationId xmlns:a16="http://schemas.microsoft.com/office/drawing/2014/main" id="{02648577-FAC1-4B4E-BFCD-47D88E7BA13C}"/>
              </a:ext>
            </a:extLst>
          </p:cNvPr>
          <p:cNvSpPr>
            <a:spLocks noGrp="1"/>
          </p:cNvSpPr>
          <p:nvPr>
            <p:ph type="pic" sz="quarter" idx="33"/>
          </p:nvPr>
        </p:nvSpPr>
        <p:spPr>
          <a:xfrm>
            <a:off x="729614" y="2021632"/>
            <a:ext cx="4216400" cy="5037476"/>
          </a:xfrm>
        </p:spPr>
        <p:txBody>
          <a:bodyPr/>
          <a:lstStyle/>
          <a:p>
            <a:r>
              <a:rPr lang="en-US"/>
              <a:t>Click icon to add picture</a:t>
            </a:r>
          </a:p>
        </p:txBody>
      </p:sp>
      <p:sp>
        <p:nvSpPr>
          <p:cNvPr id="24" name="Text Placeholder 4">
            <a:extLst>
              <a:ext uri="{FF2B5EF4-FFF2-40B4-BE49-F238E27FC236}">
                <a16:creationId xmlns:a16="http://schemas.microsoft.com/office/drawing/2014/main" id="{88000DC0-46E4-F848-8F95-4855A6A28DFB}"/>
              </a:ext>
            </a:extLst>
          </p:cNvPr>
          <p:cNvSpPr>
            <a:spLocks noGrp="1"/>
          </p:cNvSpPr>
          <p:nvPr>
            <p:ph type="body" sz="quarter" idx="34"/>
          </p:nvPr>
        </p:nvSpPr>
        <p:spPr>
          <a:xfrm>
            <a:off x="5207000" y="2020888"/>
            <a:ext cx="8705850" cy="5037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03843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sub, RIGHT HALF bullets">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421880" y="2055500"/>
            <a:ext cx="6482080" cy="5003608"/>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p:cNvSpPr>
            <a:spLocks noGrp="1"/>
          </p:cNvSpPr>
          <p:nvPr>
            <p:ph sz="quarter" idx="15"/>
          </p:nvPr>
        </p:nvSpPr>
        <p:spPr>
          <a:xfrm>
            <a:off x="726440" y="2055497"/>
            <a:ext cx="6482080" cy="5003608"/>
          </a:xfrm>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9" name="Title 1">
            <a:extLst>
              <a:ext uri="{FF2B5EF4-FFF2-40B4-BE49-F238E27FC236}">
                <a16:creationId xmlns:a16="http://schemas.microsoft.com/office/drawing/2014/main" id="{E828FD4B-D725-0F4E-A919-F9E505C0109C}"/>
              </a:ext>
            </a:extLst>
          </p:cNvPr>
          <p:cNvSpPr>
            <a:spLocks noGrp="1"/>
          </p:cNvSpPr>
          <p:nvPr>
            <p:ph type="title"/>
          </p:nvPr>
        </p:nvSpPr>
        <p:spPr>
          <a:xfrm>
            <a:off x="726440" y="454150"/>
            <a:ext cx="12174912" cy="692626"/>
          </a:xfrm>
        </p:spPr>
        <p:txBody>
          <a:bodyPr/>
          <a:lstStyle>
            <a:lvl1pPr>
              <a:defRPr kern="1500" spc="-101" baseline="0"/>
            </a:lvl1pPr>
          </a:lstStyle>
          <a:p>
            <a:r>
              <a:rPr lang="en-US"/>
              <a:t>Click to edit Master title style</a:t>
            </a:r>
            <a:endParaRPr lang="en-US" dirty="0"/>
          </a:p>
        </p:txBody>
      </p:sp>
    </p:spTree>
    <p:extLst>
      <p:ext uri="{BB962C8B-B14F-4D97-AF65-F5344CB8AC3E}">
        <p14:creationId xmlns:p14="http://schemas.microsoft.com/office/powerpoint/2010/main" val="282797265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sub blue">
    <p:spTree>
      <p:nvGrpSpPr>
        <p:cNvPr id="1" name=""/>
        <p:cNvGrpSpPr/>
        <p:nvPr/>
      </p:nvGrpSpPr>
      <p:grpSpPr>
        <a:xfrm>
          <a:off x="0" y="0"/>
          <a:ext cx="0" cy="0"/>
          <a:chOff x="0" y="0"/>
          <a:chExt cx="0" cy="0"/>
        </a:xfrm>
      </p:grpSpPr>
      <p:sp>
        <p:nvSpPr>
          <p:cNvPr id="8" name="Text Placeholder 5"/>
          <p:cNvSpPr>
            <a:spLocks noGrp="1"/>
          </p:cNvSpPr>
          <p:nvPr>
            <p:ph type="body" sz="quarter" idx="10"/>
          </p:nvPr>
        </p:nvSpPr>
        <p:spPr>
          <a:xfrm>
            <a:off x="726440" y="4712532"/>
            <a:ext cx="13177520" cy="1777366"/>
          </a:xfrm>
          <a:prstGeom prst="rect">
            <a:avLst/>
          </a:prstGeom>
        </p:spPr>
        <p:txBody>
          <a:bodyPr/>
          <a:lstStyle>
            <a:lvl1pPr marL="0" indent="0">
              <a:spcBef>
                <a:spcPts val="0"/>
              </a:spcBef>
              <a:buNone/>
              <a:defRPr sz="3501">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p:txBody>
      </p:sp>
      <p:sp>
        <p:nvSpPr>
          <p:cNvPr id="4" name="Title 1"/>
          <p:cNvSpPr>
            <a:spLocks noGrp="1"/>
          </p:cNvSpPr>
          <p:nvPr>
            <p:ph type="title" hasCustomPrompt="1"/>
          </p:nvPr>
        </p:nvSpPr>
        <p:spPr>
          <a:xfrm>
            <a:off x="726440" y="1839560"/>
            <a:ext cx="13177520" cy="2475973"/>
          </a:xfrm>
          <a:prstGeom prst="rect">
            <a:avLst/>
          </a:prstGeo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90000"/>
              </a:lnSpc>
              <a:spcBef>
                <a:spcPts val="0"/>
              </a:spcBef>
              <a:spcAft>
                <a:spcPts val="0"/>
              </a:spcAft>
              <a:buClrTx/>
              <a:buSzTx/>
              <a:buFontTx/>
              <a:buNone/>
              <a:tabLst/>
              <a:defRPr kumimoji="0" lang="en-US" sz="7000" b="1" i="0" u="none" strike="noStrike" kern="1500" cap="none" spc="-101" normalizeH="0" baseline="0" noProof="0">
                <a:ln>
                  <a:noFill/>
                </a:ln>
                <a:solidFill>
                  <a:schemeClr val="bg1"/>
                </a:solidFill>
                <a:effectLst/>
                <a:uLnTx/>
                <a:uFillTx/>
                <a:latin typeface="Arial" charset="0"/>
                <a:ea typeface="Arial" charset="0"/>
                <a:cs typeface="Arial"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title, sub, RIGHT HALF bullets">
    <p:spTree>
      <p:nvGrpSpPr>
        <p:cNvPr id="1" name=""/>
        <p:cNvGrpSpPr/>
        <p:nvPr/>
      </p:nvGrpSpPr>
      <p:grpSpPr>
        <a:xfrm>
          <a:off x="0" y="0"/>
          <a:ext cx="0" cy="0"/>
          <a:chOff x="0" y="0"/>
          <a:chExt cx="0" cy="0"/>
        </a:xfrm>
      </p:grpSpPr>
      <p:sp>
        <p:nvSpPr>
          <p:cNvPr id="18" name="Text Placeholder 19"/>
          <p:cNvSpPr>
            <a:spLocks noGrp="1"/>
          </p:cNvSpPr>
          <p:nvPr>
            <p:ph type="body" sz="quarter" idx="16"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9" name="Title 1">
            <a:extLst>
              <a:ext uri="{FF2B5EF4-FFF2-40B4-BE49-F238E27FC236}">
                <a16:creationId xmlns:a16="http://schemas.microsoft.com/office/drawing/2014/main" id="{E828FD4B-D725-0F4E-A919-F9E505C0109C}"/>
              </a:ext>
            </a:extLst>
          </p:cNvPr>
          <p:cNvSpPr>
            <a:spLocks noGrp="1"/>
          </p:cNvSpPr>
          <p:nvPr>
            <p:ph type="title"/>
          </p:nvPr>
        </p:nvSpPr>
        <p:spPr>
          <a:xfrm>
            <a:off x="726440" y="454150"/>
            <a:ext cx="12174912" cy="692626"/>
          </a:xfrm>
        </p:spPr>
        <p:txBody>
          <a:bodyPr/>
          <a:lstStyle>
            <a:lvl1pPr>
              <a:defRPr kern="1500" spc="-101" baseline="0"/>
            </a:lvl1pPr>
          </a:lstStyle>
          <a:p>
            <a:r>
              <a:rPr lang="en-US"/>
              <a:t>Click to edit Master title style</a:t>
            </a:r>
            <a:endParaRPr lang="en-US" dirty="0"/>
          </a:p>
        </p:txBody>
      </p:sp>
      <p:sp>
        <p:nvSpPr>
          <p:cNvPr id="13" name="Rectangle 12">
            <a:extLst>
              <a:ext uri="{FF2B5EF4-FFF2-40B4-BE49-F238E27FC236}">
                <a16:creationId xmlns:a16="http://schemas.microsoft.com/office/drawing/2014/main" id="{EB726643-E58E-CC48-AF17-2A78BB6C30D4}"/>
              </a:ext>
            </a:extLst>
          </p:cNvPr>
          <p:cNvSpPr/>
          <p:nvPr/>
        </p:nvSpPr>
        <p:spPr bwMode="auto">
          <a:xfrm>
            <a:off x="721361"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13">
            <a:extLst>
              <a:ext uri="{FF2B5EF4-FFF2-40B4-BE49-F238E27FC236}">
                <a16:creationId xmlns:a16="http://schemas.microsoft.com/office/drawing/2014/main" id="{12E188AA-0D2B-E449-A0C8-1EFBC82B9C91}"/>
              </a:ext>
            </a:extLst>
          </p:cNvPr>
          <p:cNvSpPr/>
          <p:nvPr/>
        </p:nvSpPr>
        <p:spPr bwMode="auto">
          <a:xfrm>
            <a:off x="10811606"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6" name="Rectangle 15">
            <a:extLst>
              <a:ext uri="{FF2B5EF4-FFF2-40B4-BE49-F238E27FC236}">
                <a16:creationId xmlns:a16="http://schemas.microsoft.com/office/drawing/2014/main" id="{3C5CF704-52FC-5740-8859-CC46FFF32894}"/>
              </a:ext>
            </a:extLst>
          </p:cNvPr>
          <p:cNvSpPr/>
          <p:nvPr/>
        </p:nvSpPr>
        <p:spPr bwMode="auto">
          <a:xfrm>
            <a:off x="4090887"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7" name="Rectangle 16">
            <a:extLst>
              <a:ext uri="{FF2B5EF4-FFF2-40B4-BE49-F238E27FC236}">
                <a16:creationId xmlns:a16="http://schemas.microsoft.com/office/drawing/2014/main" id="{63914D36-44F9-2F48-BE16-3B089B393692}"/>
              </a:ext>
            </a:extLst>
          </p:cNvPr>
          <p:cNvSpPr/>
          <p:nvPr/>
        </p:nvSpPr>
        <p:spPr bwMode="auto">
          <a:xfrm>
            <a:off x="7451247"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7" name="Text Placeholder 2">
            <a:extLst>
              <a:ext uri="{FF2B5EF4-FFF2-40B4-BE49-F238E27FC236}">
                <a16:creationId xmlns:a16="http://schemas.microsoft.com/office/drawing/2014/main" id="{D3DE7820-60D0-2A47-98FB-E1D6F0ECB6D9}"/>
              </a:ext>
            </a:extLst>
          </p:cNvPr>
          <p:cNvSpPr>
            <a:spLocks noGrp="1"/>
          </p:cNvSpPr>
          <p:nvPr>
            <p:ph type="body" sz="quarter" idx="18"/>
          </p:nvPr>
        </p:nvSpPr>
        <p:spPr>
          <a:xfrm>
            <a:off x="893763" y="1870076"/>
            <a:ext cx="2603501" cy="485776"/>
          </a:xfrm>
        </p:spPr>
        <p:txBody>
          <a:bodyPr/>
          <a:lstStyle>
            <a:lvl1pPr marL="0" indent="0">
              <a:buNone/>
              <a:defRPr sz="2400" b="1"/>
            </a:lvl1pPr>
            <a:lvl2pPr>
              <a:defRPr sz="2400"/>
            </a:lvl2pPr>
            <a:lvl3pPr>
              <a:defRPr sz="2400"/>
            </a:lvl3pPr>
            <a:lvl4pPr>
              <a:defRPr sz="2400"/>
            </a:lvl4pPr>
            <a:lvl5pPr>
              <a:defRPr sz="2400"/>
            </a:lvl5pPr>
          </a:lstStyle>
          <a:p>
            <a:pPr lvl="0"/>
            <a:r>
              <a:rPr lang="en-US"/>
              <a:t>Click to edit Master text styles</a:t>
            </a:r>
          </a:p>
        </p:txBody>
      </p:sp>
      <p:sp>
        <p:nvSpPr>
          <p:cNvPr id="28" name="Text Placeholder 2">
            <a:extLst>
              <a:ext uri="{FF2B5EF4-FFF2-40B4-BE49-F238E27FC236}">
                <a16:creationId xmlns:a16="http://schemas.microsoft.com/office/drawing/2014/main" id="{46258EAD-CB9B-C745-A692-276ADD6A527E}"/>
              </a:ext>
            </a:extLst>
          </p:cNvPr>
          <p:cNvSpPr>
            <a:spLocks noGrp="1"/>
          </p:cNvSpPr>
          <p:nvPr>
            <p:ph type="body" sz="quarter" idx="19"/>
          </p:nvPr>
        </p:nvSpPr>
        <p:spPr>
          <a:xfrm>
            <a:off x="4358858" y="1870076"/>
            <a:ext cx="2603501" cy="485776"/>
          </a:xfrm>
        </p:spPr>
        <p:txBody>
          <a:bodyPr/>
          <a:lstStyle>
            <a:lvl1pPr marL="0" indent="0">
              <a:buNone/>
              <a:defRPr sz="2400" b="1"/>
            </a:lvl1pPr>
            <a:lvl2pPr>
              <a:defRPr sz="2400"/>
            </a:lvl2pPr>
            <a:lvl3pPr>
              <a:defRPr sz="2400"/>
            </a:lvl3pPr>
            <a:lvl4pPr>
              <a:defRPr sz="2400"/>
            </a:lvl4pPr>
            <a:lvl5pPr>
              <a:defRPr sz="2400"/>
            </a:lvl5pPr>
          </a:lstStyle>
          <a:p>
            <a:pPr lvl="0"/>
            <a:r>
              <a:rPr lang="en-US"/>
              <a:t>Click to edit Master text styles</a:t>
            </a:r>
          </a:p>
        </p:txBody>
      </p:sp>
      <p:sp>
        <p:nvSpPr>
          <p:cNvPr id="30" name="Text Placeholder 2">
            <a:extLst>
              <a:ext uri="{FF2B5EF4-FFF2-40B4-BE49-F238E27FC236}">
                <a16:creationId xmlns:a16="http://schemas.microsoft.com/office/drawing/2014/main" id="{8F6C0358-B85F-6E44-A9CD-2F332E6CD4B9}"/>
              </a:ext>
            </a:extLst>
          </p:cNvPr>
          <p:cNvSpPr>
            <a:spLocks noGrp="1"/>
          </p:cNvSpPr>
          <p:nvPr>
            <p:ph type="body" sz="quarter" idx="20"/>
          </p:nvPr>
        </p:nvSpPr>
        <p:spPr>
          <a:xfrm>
            <a:off x="7679574" y="1870076"/>
            <a:ext cx="2603501" cy="485776"/>
          </a:xfrm>
        </p:spPr>
        <p:txBody>
          <a:bodyPr/>
          <a:lstStyle>
            <a:lvl1pPr marL="0" indent="0">
              <a:buNone/>
              <a:defRPr sz="2400" b="1"/>
            </a:lvl1pPr>
            <a:lvl2pPr>
              <a:defRPr sz="2400"/>
            </a:lvl2pPr>
            <a:lvl3pPr>
              <a:defRPr sz="2400"/>
            </a:lvl3pPr>
            <a:lvl4pPr>
              <a:defRPr sz="2400"/>
            </a:lvl4pPr>
            <a:lvl5pPr>
              <a:defRPr sz="2400"/>
            </a:lvl5pPr>
          </a:lstStyle>
          <a:p>
            <a:pPr lvl="0"/>
            <a:r>
              <a:rPr lang="en-US"/>
              <a:t>Click to edit Master text styles</a:t>
            </a:r>
          </a:p>
        </p:txBody>
      </p:sp>
      <p:sp>
        <p:nvSpPr>
          <p:cNvPr id="33" name="Text Placeholder 4">
            <a:extLst>
              <a:ext uri="{FF2B5EF4-FFF2-40B4-BE49-F238E27FC236}">
                <a16:creationId xmlns:a16="http://schemas.microsoft.com/office/drawing/2014/main" id="{7E4F1039-CF58-6A43-BB44-5674AA4F98B6}"/>
              </a:ext>
            </a:extLst>
          </p:cNvPr>
          <p:cNvSpPr>
            <a:spLocks noGrp="1"/>
          </p:cNvSpPr>
          <p:nvPr>
            <p:ph type="body" sz="quarter" idx="21"/>
          </p:nvPr>
        </p:nvSpPr>
        <p:spPr>
          <a:xfrm>
            <a:off x="964995" y="2569860"/>
            <a:ext cx="2605088" cy="3214687"/>
          </a:xfrm>
        </p:spPr>
        <p:txBody>
          <a:bodyPr/>
          <a:lstStyle>
            <a:lvl1pPr marL="0" indent="0">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34" name="Text Placeholder 4">
            <a:extLst>
              <a:ext uri="{FF2B5EF4-FFF2-40B4-BE49-F238E27FC236}">
                <a16:creationId xmlns:a16="http://schemas.microsoft.com/office/drawing/2014/main" id="{F69411A7-265F-C24E-8A73-1D09829D496C}"/>
              </a:ext>
            </a:extLst>
          </p:cNvPr>
          <p:cNvSpPr>
            <a:spLocks noGrp="1"/>
          </p:cNvSpPr>
          <p:nvPr>
            <p:ph type="body" sz="quarter" idx="22"/>
          </p:nvPr>
        </p:nvSpPr>
        <p:spPr>
          <a:xfrm>
            <a:off x="4367594" y="2582801"/>
            <a:ext cx="2605088" cy="3214687"/>
          </a:xfrm>
        </p:spPr>
        <p:txBody>
          <a:bodyPr/>
          <a:lstStyle>
            <a:lvl1pPr marL="0" indent="0" defTabSz="914400">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35" name="Text Placeholder 4">
            <a:extLst>
              <a:ext uri="{FF2B5EF4-FFF2-40B4-BE49-F238E27FC236}">
                <a16:creationId xmlns:a16="http://schemas.microsoft.com/office/drawing/2014/main" id="{4D589452-3E57-D440-9FB0-6E4868DB139E}"/>
              </a:ext>
            </a:extLst>
          </p:cNvPr>
          <p:cNvSpPr>
            <a:spLocks noGrp="1"/>
          </p:cNvSpPr>
          <p:nvPr>
            <p:ph type="body" sz="quarter" idx="23"/>
          </p:nvPr>
        </p:nvSpPr>
        <p:spPr>
          <a:xfrm>
            <a:off x="7672269" y="2582801"/>
            <a:ext cx="2605088" cy="3214687"/>
          </a:xfrm>
        </p:spPr>
        <p:txBody>
          <a:bodyPr/>
          <a:lstStyle>
            <a:lvl1pPr marL="0" indent="0" defTabSz="914400">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36" name="Text Placeholder 4">
            <a:extLst>
              <a:ext uri="{FF2B5EF4-FFF2-40B4-BE49-F238E27FC236}">
                <a16:creationId xmlns:a16="http://schemas.microsoft.com/office/drawing/2014/main" id="{B4D1912F-14CA-384D-A430-5E9D99E3206C}"/>
              </a:ext>
            </a:extLst>
          </p:cNvPr>
          <p:cNvSpPr>
            <a:spLocks noGrp="1"/>
          </p:cNvSpPr>
          <p:nvPr>
            <p:ph type="body" sz="quarter" idx="24"/>
          </p:nvPr>
        </p:nvSpPr>
        <p:spPr>
          <a:xfrm>
            <a:off x="11025069" y="2582801"/>
            <a:ext cx="2605088" cy="3214687"/>
          </a:xfrm>
        </p:spPr>
        <p:txBody>
          <a:bodyPr/>
          <a:lstStyle>
            <a:lvl1pPr marL="0" indent="0" defTabSz="914400">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37" name="Text Placeholder 2">
            <a:extLst>
              <a:ext uri="{FF2B5EF4-FFF2-40B4-BE49-F238E27FC236}">
                <a16:creationId xmlns:a16="http://schemas.microsoft.com/office/drawing/2014/main" id="{57F6A302-A023-0448-9894-EF9B860FE511}"/>
              </a:ext>
            </a:extLst>
          </p:cNvPr>
          <p:cNvSpPr>
            <a:spLocks noGrp="1"/>
          </p:cNvSpPr>
          <p:nvPr>
            <p:ph type="body" sz="quarter" idx="25"/>
          </p:nvPr>
        </p:nvSpPr>
        <p:spPr>
          <a:xfrm>
            <a:off x="11025067" y="1870076"/>
            <a:ext cx="2603501" cy="485776"/>
          </a:xfrm>
        </p:spPr>
        <p:txBody>
          <a:bodyPr/>
          <a:lstStyle>
            <a:lvl1pPr marL="0" indent="0">
              <a:buNone/>
              <a:defRPr sz="2400" b="1"/>
            </a:lvl1pPr>
            <a:lvl2pPr>
              <a:defRPr sz="2400"/>
            </a:lvl2pPr>
            <a:lvl3pPr>
              <a:defRPr sz="2400"/>
            </a:lvl3pPr>
            <a:lvl4pPr>
              <a:defRPr sz="2400"/>
            </a:lvl4pPr>
            <a:lvl5pPr>
              <a:defRPr sz="2400"/>
            </a:lvl5pPr>
          </a:lstStyle>
          <a:p>
            <a:pPr lvl="0"/>
            <a:r>
              <a:rPr lang="en-US"/>
              <a:t>Click to edit Master text styles</a:t>
            </a:r>
          </a:p>
        </p:txBody>
      </p:sp>
      <p:sp>
        <p:nvSpPr>
          <p:cNvPr id="19" name="Rectangle 18">
            <a:extLst>
              <a:ext uri="{FF2B5EF4-FFF2-40B4-BE49-F238E27FC236}">
                <a16:creationId xmlns:a16="http://schemas.microsoft.com/office/drawing/2014/main" id="{C80D0A54-52DB-49D0-AFE9-CB94F22C75D0}"/>
              </a:ext>
            </a:extLst>
          </p:cNvPr>
          <p:cNvSpPr/>
          <p:nvPr userDrawn="1"/>
        </p:nvSpPr>
        <p:spPr bwMode="auto">
          <a:xfrm>
            <a:off x="721361"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B117551E-C7C6-4092-9DAC-B5126E332B7D}"/>
              </a:ext>
            </a:extLst>
          </p:cNvPr>
          <p:cNvSpPr/>
          <p:nvPr userDrawn="1"/>
        </p:nvSpPr>
        <p:spPr bwMode="auto">
          <a:xfrm>
            <a:off x="10811606"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1" name="Rectangle 20">
            <a:extLst>
              <a:ext uri="{FF2B5EF4-FFF2-40B4-BE49-F238E27FC236}">
                <a16:creationId xmlns:a16="http://schemas.microsoft.com/office/drawing/2014/main" id="{4985C2F6-64C5-40F1-B04C-51338DDE642D}"/>
              </a:ext>
            </a:extLst>
          </p:cNvPr>
          <p:cNvSpPr/>
          <p:nvPr userDrawn="1"/>
        </p:nvSpPr>
        <p:spPr bwMode="auto">
          <a:xfrm>
            <a:off x="4090887"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2" name="Rectangle 21">
            <a:extLst>
              <a:ext uri="{FF2B5EF4-FFF2-40B4-BE49-F238E27FC236}">
                <a16:creationId xmlns:a16="http://schemas.microsoft.com/office/drawing/2014/main" id="{664A9A28-F2DA-43BC-AA70-AED2CEA362DC}"/>
              </a:ext>
            </a:extLst>
          </p:cNvPr>
          <p:cNvSpPr/>
          <p:nvPr userDrawn="1"/>
        </p:nvSpPr>
        <p:spPr bwMode="auto">
          <a:xfrm>
            <a:off x="7451247" y="1634147"/>
            <a:ext cx="3092357" cy="5584015"/>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rgbClr val="D8D8D8"/>
              </a:solidFill>
              <a:effectLst/>
              <a:latin typeface="Arial" pitchFamily="-110" charset="0"/>
              <a:ea typeface="ヒラギノ角ゴ ProN W3" pitchFamily="-110" charset="-128"/>
              <a:cs typeface="ヒラギノ角ゴ ProN W3" pitchFamily="-110" charset="-128"/>
              <a:sym typeface="Arial" pitchFamily="-110" charset="0"/>
            </a:endParaRPr>
          </a:p>
        </p:txBody>
      </p:sp>
    </p:spTree>
    <p:extLst>
      <p:ext uri="{BB962C8B-B14F-4D97-AF65-F5344CB8AC3E}">
        <p14:creationId xmlns:p14="http://schemas.microsoft.com/office/powerpoint/2010/main" val="289705470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sub, columns 1x3">
    <p:spTree>
      <p:nvGrpSpPr>
        <p:cNvPr id="1" name=""/>
        <p:cNvGrpSpPr/>
        <p:nvPr/>
      </p:nvGrpSpPr>
      <p:grpSpPr>
        <a:xfrm>
          <a:off x="0" y="0"/>
          <a:ext cx="0" cy="0"/>
          <a:chOff x="0" y="0"/>
          <a:chExt cx="0" cy="0"/>
        </a:xfrm>
      </p:grpSpPr>
      <p:sp>
        <p:nvSpPr>
          <p:cNvPr id="16" name="Content Placeholder 11"/>
          <p:cNvSpPr>
            <a:spLocks noGrp="1"/>
          </p:cNvSpPr>
          <p:nvPr>
            <p:ph sz="quarter" idx="15"/>
          </p:nvPr>
        </p:nvSpPr>
        <p:spPr>
          <a:xfrm>
            <a:off x="5209543" y="2055497"/>
            <a:ext cx="4211320" cy="5003610"/>
          </a:xfrm>
          <a:noFill/>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7" name="Content Placeholder 11"/>
          <p:cNvSpPr>
            <a:spLocks noGrp="1"/>
          </p:cNvSpPr>
          <p:nvPr>
            <p:ph sz="quarter" idx="16"/>
          </p:nvPr>
        </p:nvSpPr>
        <p:spPr>
          <a:xfrm>
            <a:off x="9692642" y="2055497"/>
            <a:ext cx="4211320" cy="5003610"/>
          </a:xfrm>
          <a:noFill/>
        </p:spPr>
        <p:txBody>
          <a:bodyPr anchor="t"/>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Content Placeholder 11"/>
          <p:cNvSpPr>
            <a:spLocks noGrp="1"/>
          </p:cNvSpPr>
          <p:nvPr>
            <p:ph sz="quarter" idx="17"/>
          </p:nvPr>
        </p:nvSpPr>
        <p:spPr>
          <a:xfrm>
            <a:off x="726442" y="2055497"/>
            <a:ext cx="4211320" cy="5003610"/>
          </a:xfrm>
          <a:noFill/>
        </p:spPr>
        <p:txBody>
          <a:bodyPr/>
          <a:lstStyle>
            <a:lvl1pPr marL="0" indent="0">
              <a:buNone/>
              <a:defRPr sz="2400"/>
            </a:lvl1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27" name="Text Placeholder 19"/>
          <p:cNvSpPr>
            <a:spLocks noGrp="1"/>
          </p:cNvSpPr>
          <p:nvPr>
            <p:ph type="body" sz="quarter" idx="20"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10" name="Title 1">
            <a:extLst>
              <a:ext uri="{FF2B5EF4-FFF2-40B4-BE49-F238E27FC236}">
                <a16:creationId xmlns:a16="http://schemas.microsoft.com/office/drawing/2014/main" id="{2BBFA237-3D8D-F54C-9FB5-A168612D87BE}"/>
              </a:ext>
            </a:extLst>
          </p:cNvPr>
          <p:cNvSpPr>
            <a:spLocks noGrp="1"/>
          </p:cNvSpPr>
          <p:nvPr>
            <p:ph type="title"/>
          </p:nvPr>
        </p:nvSpPr>
        <p:spPr>
          <a:xfrm>
            <a:off x="726440" y="454150"/>
            <a:ext cx="12174912" cy="692626"/>
          </a:xfrm>
        </p:spPr>
        <p:txBody>
          <a:bodyPr/>
          <a:lstStyle>
            <a:lvl1pPr>
              <a:defRPr kern="1500" spc="-101" baseline="0"/>
            </a:lvl1pPr>
          </a:lstStyle>
          <a:p>
            <a:r>
              <a:rPr lang="en-US"/>
              <a:t>Click to edit Master title style</a:t>
            </a:r>
            <a:endParaRPr lang="en-US" dirty="0"/>
          </a:p>
        </p:txBody>
      </p:sp>
    </p:spTree>
    <p:extLst>
      <p:ext uri="{BB962C8B-B14F-4D97-AF65-F5344CB8AC3E}">
        <p14:creationId xmlns:p14="http://schemas.microsoft.com/office/powerpoint/2010/main" val="212439979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ub, columns 1x3 wht">
    <p:spTree>
      <p:nvGrpSpPr>
        <p:cNvPr id="1" name=""/>
        <p:cNvGrpSpPr/>
        <p:nvPr/>
      </p:nvGrpSpPr>
      <p:grpSpPr>
        <a:xfrm>
          <a:off x="0" y="0"/>
          <a:ext cx="0" cy="0"/>
          <a:chOff x="0" y="0"/>
          <a:chExt cx="0" cy="0"/>
        </a:xfrm>
      </p:grpSpPr>
      <p:sp>
        <p:nvSpPr>
          <p:cNvPr id="16" name="Content Placeholder 11"/>
          <p:cNvSpPr>
            <a:spLocks noGrp="1"/>
          </p:cNvSpPr>
          <p:nvPr>
            <p:ph sz="quarter" idx="15"/>
          </p:nvPr>
        </p:nvSpPr>
        <p:spPr>
          <a:xfrm>
            <a:off x="5209543" y="2092554"/>
            <a:ext cx="4211320" cy="2798832"/>
          </a:xfrm>
          <a:solidFill>
            <a:schemeClr val="bg1"/>
          </a:solidFill>
          <a:ln>
            <a:noFill/>
          </a:ln>
        </p:spPr>
        <p:txBody>
          <a:bodyPr/>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7" name="Content Placeholder 11"/>
          <p:cNvSpPr>
            <a:spLocks noGrp="1"/>
          </p:cNvSpPr>
          <p:nvPr>
            <p:ph sz="quarter" idx="16"/>
          </p:nvPr>
        </p:nvSpPr>
        <p:spPr>
          <a:xfrm>
            <a:off x="9692642" y="2092555"/>
            <a:ext cx="4211320" cy="2798831"/>
          </a:xfrm>
          <a:solidFill>
            <a:schemeClr val="bg1"/>
          </a:solidFill>
          <a:ln>
            <a:noFill/>
          </a:ln>
        </p:spPr>
        <p:txBody>
          <a:bodyPr anchor="t"/>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Content Placeholder 11"/>
          <p:cNvSpPr>
            <a:spLocks noGrp="1"/>
          </p:cNvSpPr>
          <p:nvPr>
            <p:ph sz="quarter" idx="17"/>
          </p:nvPr>
        </p:nvSpPr>
        <p:spPr>
          <a:xfrm>
            <a:off x="726442" y="2092554"/>
            <a:ext cx="4211320" cy="2798832"/>
          </a:xfrm>
          <a:solidFill>
            <a:schemeClr val="bg1"/>
          </a:solidFill>
          <a:ln>
            <a:noFill/>
          </a:ln>
        </p:spPr>
        <p:txBody>
          <a:bodyPr/>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27" name="Text Placeholder 19"/>
          <p:cNvSpPr>
            <a:spLocks noGrp="1"/>
          </p:cNvSpPr>
          <p:nvPr>
            <p:ph type="body" sz="quarter" idx="20"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10" name="Title 1">
            <a:extLst>
              <a:ext uri="{FF2B5EF4-FFF2-40B4-BE49-F238E27FC236}">
                <a16:creationId xmlns:a16="http://schemas.microsoft.com/office/drawing/2014/main" id="{321AC04F-7228-2D40-90FB-B273CB8C5AB6}"/>
              </a:ext>
            </a:extLst>
          </p:cNvPr>
          <p:cNvSpPr>
            <a:spLocks noGrp="1"/>
          </p:cNvSpPr>
          <p:nvPr>
            <p:ph type="title"/>
          </p:nvPr>
        </p:nvSpPr>
        <p:spPr>
          <a:xfrm>
            <a:off x="726440" y="454150"/>
            <a:ext cx="12174912" cy="692626"/>
          </a:xfrm>
        </p:spPr>
        <p:txBody>
          <a:bodyPr/>
          <a:lstStyle>
            <a:lvl1pPr>
              <a:defRPr kern="1500" spc="-101"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0B2714-83A7-BB46-9D36-05FB92B16BBF}"/>
              </a:ext>
            </a:extLst>
          </p:cNvPr>
          <p:cNvSpPr>
            <a:spLocks noGrp="1"/>
          </p:cNvSpPr>
          <p:nvPr>
            <p:ph type="body" sz="quarter" idx="22"/>
          </p:nvPr>
        </p:nvSpPr>
        <p:spPr>
          <a:xfrm>
            <a:off x="720726" y="5083861"/>
            <a:ext cx="4211320" cy="2029033"/>
          </a:xfrm>
        </p:spPr>
        <p:txBody>
          <a:bodyPr/>
          <a:lstStyle>
            <a:lvl1pPr>
              <a:defRPr sz="2000"/>
            </a:lvl1pPr>
            <a:lvl2pPr>
              <a:defRPr sz="1800"/>
            </a:lvl2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C6F4DF9C-6A5A-5141-A4C8-0DF45E3D9E10}"/>
              </a:ext>
            </a:extLst>
          </p:cNvPr>
          <p:cNvSpPr>
            <a:spLocks noGrp="1"/>
          </p:cNvSpPr>
          <p:nvPr>
            <p:ph type="body" sz="quarter" idx="23"/>
          </p:nvPr>
        </p:nvSpPr>
        <p:spPr>
          <a:xfrm>
            <a:off x="5192713" y="5083861"/>
            <a:ext cx="4211320" cy="2029033"/>
          </a:xfrm>
        </p:spPr>
        <p:txBody>
          <a:bodyPr/>
          <a:lstStyle>
            <a:lvl1pPr>
              <a:defRPr sz="2000"/>
            </a:lvl1pPr>
            <a:lvl2pPr>
              <a:defRPr sz="1800"/>
            </a:lvl2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7BCD16B9-CCE5-5F41-B9C5-5E81442329C0}"/>
              </a:ext>
            </a:extLst>
          </p:cNvPr>
          <p:cNvSpPr>
            <a:spLocks noGrp="1"/>
          </p:cNvSpPr>
          <p:nvPr>
            <p:ph type="body" sz="quarter" idx="24"/>
          </p:nvPr>
        </p:nvSpPr>
        <p:spPr>
          <a:xfrm>
            <a:off x="9650414" y="5083861"/>
            <a:ext cx="4211320" cy="2029033"/>
          </a:xfrm>
        </p:spPr>
        <p:txBody>
          <a:bodyPr/>
          <a:lstStyle>
            <a:lvl1pPr>
              <a:defRPr sz="20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818774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ub, columns 1x3 wht headers">
    <p:spTree>
      <p:nvGrpSpPr>
        <p:cNvPr id="1" name=""/>
        <p:cNvGrpSpPr/>
        <p:nvPr/>
      </p:nvGrpSpPr>
      <p:grpSpPr>
        <a:xfrm>
          <a:off x="0" y="0"/>
          <a:ext cx="0" cy="0"/>
          <a:chOff x="0" y="0"/>
          <a:chExt cx="0" cy="0"/>
        </a:xfrm>
      </p:grpSpPr>
      <p:sp>
        <p:nvSpPr>
          <p:cNvPr id="16" name="Content Placeholder 11"/>
          <p:cNvSpPr>
            <a:spLocks noGrp="1"/>
          </p:cNvSpPr>
          <p:nvPr>
            <p:ph sz="quarter" idx="15"/>
          </p:nvPr>
        </p:nvSpPr>
        <p:spPr>
          <a:xfrm>
            <a:off x="5209543" y="2661049"/>
            <a:ext cx="4211320" cy="4398058"/>
          </a:xfrm>
          <a:solidFill>
            <a:schemeClr val="bg1"/>
          </a:solidFill>
          <a:ln>
            <a:noFill/>
          </a:ln>
        </p:spPr>
        <p:txBody>
          <a:bodyPr/>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7" name="Content Placeholder 11"/>
          <p:cNvSpPr>
            <a:spLocks noGrp="1"/>
          </p:cNvSpPr>
          <p:nvPr>
            <p:ph sz="quarter" idx="16"/>
          </p:nvPr>
        </p:nvSpPr>
        <p:spPr>
          <a:xfrm>
            <a:off x="9692642" y="2661049"/>
            <a:ext cx="4211320" cy="4398058"/>
          </a:xfrm>
          <a:solidFill>
            <a:schemeClr val="bg1"/>
          </a:solidFill>
          <a:ln>
            <a:noFill/>
          </a:ln>
        </p:spPr>
        <p:txBody>
          <a:bodyPr anchor="t"/>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18" name="Content Placeholder 11"/>
          <p:cNvSpPr>
            <a:spLocks noGrp="1"/>
          </p:cNvSpPr>
          <p:nvPr>
            <p:ph sz="quarter" idx="17"/>
          </p:nvPr>
        </p:nvSpPr>
        <p:spPr>
          <a:xfrm>
            <a:off x="726442" y="2661049"/>
            <a:ext cx="4211320" cy="4398058"/>
          </a:xfrm>
          <a:solidFill>
            <a:schemeClr val="bg1"/>
          </a:solidFill>
          <a:ln>
            <a:noFill/>
          </a:ln>
        </p:spPr>
        <p:txBody>
          <a:bodyPr/>
          <a:lstStyle>
            <a:lvl1pPr marL="109538" indent="0">
              <a:buNone/>
              <a:defRPr sz="2000"/>
            </a:lvl1pPr>
            <a:lvl2pPr>
              <a:defRPr sz="2000"/>
            </a:lvl2pPr>
            <a:lvl3pPr>
              <a:defRPr sz="2000"/>
            </a:lvl3pPr>
            <a:lvl4pPr>
              <a:defRPr sz="2000"/>
            </a:lvl4pPr>
            <a:lvl5pPr>
              <a:defRPr sz="2000"/>
            </a:lvl5pPr>
          </a:lstStyle>
          <a:p>
            <a:pPr lvl="0"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Click to edit Master text styles</a:t>
            </a:r>
          </a:p>
          <a:p>
            <a:pPr lvl="1"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Second level</a:t>
            </a:r>
          </a:p>
          <a:p>
            <a:pPr lvl="2"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Third level</a:t>
            </a:r>
          </a:p>
          <a:p>
            <a:pPr lvl="3"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Fourth level</a:t>
            </a:r>
          </a:p>
          <a:p>
            <a:pPr lvl="4" algn="ctr" defTabSz="1097280">
              <a:spcBef>
                <a:spcPct val="0"/>
              </a:spcBef>
            </a:pPr>
            <a:r>
              <a:rPr lang="en-US" sz="2400">
                <a:solidFill>
                  <a:schemeClr val="tx2">
                    <a:lumMod val="65000"/>
                    <a:lumOff val="35000"/>
                  </a:schemeClr>
                </a:solidFill>
                <a:latin typeface="Arial" pitchFamily="-110" charset="0"/>
                <a:ea typeface="ヒラギノ角ゴ ProN W3" pitchFamily="-110" charset="-128"/>
                <a:sym typeface="Arial" pitchFamily="-110" charset="0"/>
              </a:rPr>
              <a:t>Fifth level</a:t>
            </a:r>
            <a:endParaRPr lang="en-US" dirty="0"/>
          </a:p>
        </p:txBody>
      </p:sp>
      <p:sp>
        <p:nvSpPr>
          <p:cNvPr id="27" name="Text Placeholder 19"/>
          <p:cNvSpPr>
            <a:spLocks noGrp="1"/>
          </p:cNvSpPr>
          <p:nvPr>
            <p:ph type="body" sz="quarter" idx="20" hasCustomPrompt="1"/>
          </p:nvPr>
        </p:nvSpPr>
        <p:spPr>
          <a:xfrm>
            <a:off x="721362" y="7305371"/>
            <a:ext cx="13182600" cy="191116"/>
          </a:xfrm>
        </p:spPr>
        <p:txBody>
          <a:bodyPr anchor="ctr"/>
          <a:lstStyle>
            <a:lvl1pPr marL="0" indent="0">
              <a:buNone/>
              <a:defRPr sz="1200" baseline="0"/>
            </a:lvl1pPr>
            <a:lvl2pPr marL="260605" indent="0">
              <a:buNone/>
              <a:defRPr sz="1200"/>
            </a:lvl2pPr>
            <a:lvl3pPr marL="636422" indent="0">
              <a:buNone/>
              <a:defRPr sz="1200"/>
            </a:lvl3pPr>
            <a:lvl4pPr marL="1075334" indent="0">
              <a:buNone/>
              <a:defRPr sz="1200"/>
            </a:lvl4pPr>
            <a:lvl5pPr marL="1556195" indent="0">
              <a:buNone/>
              <a:defRPr sz="1200"/>
            </a:lvl5pPr>
          </a:lstStyle>
          <a:p>
            <a:r>
              <a:rPr lang="en-US" sz="1200" dirty="0">
                <a:solidFill>
                  <a:srgbClr val="595959"/>
                </a:solidFill>
              </a:rPr>
              <a:t>Click to add footnote</a:t>
            </a:r>
          </a:p>
        </p:txBody>
      </p:sp>
      <p:sp>
        <p:nvSpPr>
          <p:cNvPr id="15" name="Text Placeholder 4"/>
          <p:cNvSpPr>
            <a:spLocks noGrp="1"/>
          </p:cNvSpPr>
          <p:nvPr>
            <p:ph type="body" sz="quarter" idx="10"/>
          </p:nvPr>
        </p:nvSpPr>
        <p:spPr>
          <a:xfrm>
            <a:off x="726440" y="1222847"/>
            <a:ext cx="13177520" cy="461665"/>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3000" dirty="0">
                <a:solidFill>
                  <a:srgbClr val="595959"/>
                </a:solidFill>
                <a:latin typeface="+mn-lt"/>
                <a:ea typeface="Arial Unicode MS" pitchFamily="-65" charset="0"/>
                <a:cs typeface="Arial Unicode MS" pitchFamily="-65"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9" name="Text Placeholder 8"/>
          <p:cNvSpPr>
            <a:spLocks noGrp="1"/>
          </p:cNvSpPr>
          <p:nvPr>
            <p:ph type="body" sz="quarter" idx="22"/>
          </p:nvPr>
        </p:nvSpPr>
        <p:spPr>
          <a:xfrm>
            <a:off x="725700" y="2016993"/>
            <a:ext cx="4209838" cy="520700"/>
          </a:xfrm>
          <a:solidFill>
            <a:srgbClr val="FFFFFF"/>
          </a:solidFill>
        </p:spPr>
        <p:txBody>
          <a:bodyPr anchor="ctr"/>
          <a:lstStyle>
            <a:lvl1pPr marL="109538" indent="0">
              <a:buNone/>
              <a:defRPr sz="2000" b="1">
                <a:solidFill>
                  <a:schemeClr val="accent3"/>
                </a:solidFill>
              </a:defRPr>
            </a:lvl1pPr>
          </a:lstStyle>
          <a:p>
            <a:pPr lvl="0"/>
            <a:r>
              <a:rPr lang="en-US"/>
              <a:t>Click to edit Master text styles</a:t>
            </a:r>
          </a:p>
        </p:txBody>
      </p:sp>
      <p:sp>
        <p:nvSpPr>
          <p:cNvPr id="19" name="Text Placeholder 8"/>
          <p:cNvSpPr>
            <a:spLocks noGrp="1"/>
          </p:cNvSpPr>
          <p:nvPr>
            <p:ph type="body" sz="quarter" idx="23"/>
          </p:nvPr>
        </p:nvSpPr>
        <p:spPr>
          <a:xfrm>
            <a:off x="5212942" y="2016993"/>
            <a:ext cx="4209838" cy="520700"/>
          </a:xfrm>
          <a:solidFill>
            <a:srgbClr val="FFFFFF"/>
          </a:solidFill>
        </p:spPr>
        <p:txBody>
          <a:bodyPr anchor="ctr"/>
          <a:lstStyle>
            <a:lvl1pPr marL="109538" indent="0">
              <a:buNone/>
              <a:defRPr sz="2000" b="1">
                <a:solidFill>
                  <a:schemeClr val="accent2"/>
                </a:solidFill>
              </a:defRPr>
            </a:lvl1pPr>
          </a:lstStyle>
          <a:p>
            <a:pPr lvl="0"/>
            <a:r>
              <a:rPr lang="en-US"/>
              <a:t>Click to edit Master text styles</a:t>
            </a:r>
          </a:p>
        </p:txBody>
      </p:sp>
      <p:sp>
        <p:nvSpPr>
          <p:cNvPr id="20" name="Text Placeholder 8"/>
          <p:cNvSpPr>
            <a:spLocks noGrp="1"/>
          </p:cNvSpPr>
          <p:nvPr>
            <p:ph type="body" sz="quarter" idx="24"/>
          </p:nvPr>
        </p:nvSpPr>
        <p:spPr>
          <a:xfrm>
            <a:off x="9688087" y="2016993"/>
            <a:ext cx="4221150" cy="520700"/>
          </a:xfrm>
          <a:solidFill>
            <a:srgbClr val="FFFFFF"/>
          </a:solidFill>
        </p:spPr>
        <p:txBody>
          <a:bodyPr anchor="ctr"/>
          <a:lstStyle>
            <a:lvl1pPr marL="109538" indent="0">
              <a:buNone/>
              <a:defRPr sz="2000" b="1">
                <a:solidFill>
                  <a:schemeClr val="accent1"/>
                </a:solidFill>
              </a:defRPr>
            </a:lvl1pPr>
          </a:lstStyle>
          <a:p>
            <a:pPr lvl="0"/>
            <a:r>
              <a:rPr lang="en-US"/>
              <a:t>Click to edit Master text styles</a:t>
            </a:r>
          </a:p>
        </p:txBody>
      </p:sp>
      <p:sp>
        <p:nvSpPr>
          <p:cNvPr id="21" name="Title 1">
            <a:extLst>
              <a:ext uri="{FF2B5EF4-FFF2-40B4-BE49-F238E27FC236}">
                <a16:creationId xmlns:a16="http://schemas.microsoft.com/office/drawing/2014/main" id="{DE085746-F358-8B48-B3DA-0AFACF75E822}"/>
              </a:ext>
            </a:extLst>
          </p:cNvPr>
          <p:cNvSpPr>
            <a:spLocks noGrp="1"/>
          </p:cNvSpPr>
          <p:nvPr>
            <p:ph type="title"/>
          </p:nvPr>
        </p:nvSpPr>
        <p:spPr>
          <a:xfrm>
            <a:off x="726440" y="454150"/>
            <a:ext cx="12174912" cy="692626"/>
          </a:xfrm>
        </p:spPr>
        <p:txBody>
          <a:bodyPr/>
          <a:lstStyle>
            <a:lvl1pPr>
              <a:defRPr kern="1500" spc="-101" baseline="0"/>
            </a:lvl1pPr>
          </a:lstStyle>
          <a:p>
            <a:r>
              <a:rPr lang="en-US"/>
              <a:t>Click to edit Master title style</a:t>
            </a:r>
            <a:endParaRPr lang="en-US" dirty="0"/>
          </a:p>
        </p:txBody>
      </p:sp>
    </p:spTree>
    <p:extLst>
      <p:ext uri="{BB962C8B-B14F-4D97-AF65-F5344CB8AC3E}">
        <p14:creationId xmlns:p14="http://schemas.microsoft.com/office/powerpoint/2010/main" val="5516879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full picture, caption RIGH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7126C82-A3F3-844B-84CD-4A0A0FE4F981}"/>
              </a:ext>
            </a:extLst>
          </p:cNvPr>
          <p:cNvSpPr>
            <a:spLocks noGrp="1"/>
          </p:cNvSpPr>
          <p:nvPr>
            <p:ph type="pic" sz="quarter" idx="13" hasCustomPrompt="1"/>
          </p:nvPr>
        </p:nvSpPr>
        <p:spPr>
          <a:xfrm>
            <a:off x="0" y="0"/>
            <a:ext cx="14630400" cy="8229600"/>
          </a:xfrm>
        </p:spPr>
        <p:txBody>
          <a:bodyPr anchor="ctr"/>
          <a:lstStyle>
            <a:lvl1pPr marL="0" indent="0" algn="ctr">
              <a:buNone/>
              <a:defRPr/>
            </a:lvl1pPr>
          </a:lstStyle>
          <a:p>
            <a:r>
              <a:rPr lang="en-US" dirty="0"/>
              <a:t>Full Bleed Image</a:t>
            </a:r>
          </a:p>
          <a:p>
            <a:endParaRPr lang="en-US" dirty="0"/>
          </a:p>
          <a:p>
            <a:r>
              <a:rPr lang="en-US" dirty="0"/>
              <a:t>No Copy</a:t>
            </a:r>
          </a:p>
        </p:txBody>
      </p:sp>
      <p:sp>
        <p:nvSpPr>
          <p:cNvPr id="5" name="Text Placeholder 163">
            <a:extLst>
              <a:ext uri="{FF2B5EF4-FFF2-40B4-BE49-F238E27FC236}">
                <a16:creationId xmlns:a16="http://schemas.microsoft.com/office/drawing/2014/main" id="{C46C9242-91E4-450F-B466-7A0DEF48F29D}"/>
              </a:ext>
            </a:extLst>
          </p:cNvPr>
          <p:cNvSpPr txBox="1">
            <a:spLocks/>
          </p:cNvSpPr>
          <p:nvPr/>
        </p:nvSpPr>
        <p:spPr bwMode="auto">
          <a:xfrm>
            <a:off x="13379115" y="7738687"/>
            <a:ext cx="524845" cy="186113"/>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fld id="{AD816501-AAE5-214E-B100-00C3DC5F5E3F}" type="slidenum">
              <a:rPr lang="en-US" sz="901" smtClean="0">
                <a:solidFill>
                  <a:srgbClr val="C8102E"/>
                </a:solidFill>
              </a:rPr>
              <a:pPr defTabSz="914400"/>
              <a:t>‹#›</a:t>
            </a:fld>
            <a:endParaRPr lang="en-US" sz="901" kern="0" dirty="0">
              <a:solidFill>
                <a:srgbClr val="C8102E"/>
              </a:solidFill>
            </a:endParaRPr>
          </a:p>
        </p:txBody>
      </p:sp>
      <p:sp>
        <p:nvSpPr>
          <p:cNvPr id="4" name="Text Placeholder 163">
            <a:extLst>
              <a:ext uri="{FF2B5EF4-FFF2-40B4-BE49-F238E27FC236}">
                <a16:creationId xmlns:a16="http://schemas.microsoft.com/office/drawing/2014/main" id="{032D29E7-60F5-42F6-B7A1-D0AF87A2E84D}"/>
              </a:ext>
            </a:extLst>
          </p:cNvPr>
          <p:cNvSpPr txBox="1">
            <a:spLocks/>
          </p:cNvSpPr>
          <p:nvPr userDrawn="1"/>
        </p:nvSpPr>
        <p:spPr bwMode="auto">
          <a:xfrm>
            <a:off x="13379115" y="7738687"/>
            <a:ext cx="524845" cy="186113"/>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fld id="{AD816501-AAE5-214E-B100-00C3DC5F5E3F}" type="slidenum">
              <a:rPr lang="en-US" sz="901" smtClean="0">
                <a:solidFill>
                  <a:srgbClr val="C8102E"/>
                </a:solidFill>
              </a:rPr>
              <a:pPr defTabSz="914400"/>
              <a:t>‹#›</a:t>
            </a:fld>
            <a:endParaRPr lang="en-US" sz="901" kern="0" dirty="0">
              <a:solidFill>
                <a:srgbClr val="C8102E"/>
              </a:solidFill>
            </a:endParaRPr>
          </a:p>
        </p:txBody>
      </p:sp>
    </p:spTree>
    <p:extLst>
      <p:ext uri="{BB962C8B-B14F-4D97-AF65-F5344CB8AC3E}">
        <p14:creationId xmlns:p14="http://schemas.microsoft.com/office/powerpoint/2010/main" val="298127798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full picture, caption LEF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26440" y="6851575"/>
            <a:ext cx="13177520" cy="459818"/>
          </a:xfrm>
          <a:noFill/>
          <a:ln w="12700">
            <a:noFill/>
            <a:miter lim="800000"/>
            <a:headEnd/>
            <a:tailEnd/>
          </a:ln>
        </p:spPr>
        <p:txBody>
          <a:bodyPr vert="horz" wrap="square" lIns="0" tIns="0" rIns="0" bIns="89611" numCol="1" anchor="b" anchorCtr="0" compatLnSpc="1">
            <a:prstTxWarp prst="textNoShape">
              <a:avLst/>
            </a:prstTxWarp>
            <a:spAutoFit/>
          </a:bodyPr>
          <a:lstStyle>
            <a:lvl1pPr marL="0" indent="0" algn="l" rtl="0" eaLnBrk="0" fontAlgn="base" hangingPunct="0">
              <a:lnSpc>
                <a:spcPct val="100000"/>
              </a:lnSpc>
              <a:spcBef>
                <a:spcPts val="0"/>
              </a:spcBef>
              <a:spcAft>
                <a:spcPct val="0"/>
              </a:spcAft>
              <a:buNone/>
              <a:defRPr lang="en-US" sz="2400" dirty="0" smtClean="0">
                <a:solidFill>
                  <a:schemeClr val="bg1"/>
                </a:solidFill>
                <a:latin typeface="Arial" charset="0"/>
                <a:ea typeface="Arial Unicode MS" pitchFamily="-65" charset="0"/>
                <a:cs typeface="Arial Unicode MS" pitchFamily="-65" charset="0"/>
                <a:sym typeface="Arial" pitchFamily="-65" charset="0"/>
              </a:defRPr>
            </a:lvl1pPr>
            <a:lvl2pPr marL="0" indent="0" algn="r" rtl="0" eaLnBrk="0" fontAlgn="base" hangingPunct="0">
              <a:lnSpc>
                <a:spcPct val="100000"/>
              </a:lnSpc>
              <a:spcBef>
                <a:spcPct val="50000"/>
              </a:spcBef>
              <a:spcAft>
                <a:spcPct val="0"/>
              </a:spcAft>
              <a:buNone/>
              <a:defRPr lang="en-US" sz="1680" dirty="0" smtClean="0">
                <a:solidFill>
                  <a:schemeClr val="tx1"/>
                </a:solidFill>
                <a:latin typeface="Arial" charset="0"/>
                <a:ea typeface="Arial Unicode MS" pitchFamily="-65" charset="0"/>
                <a:cs typeface="Arial Unicode MS" pitchFamily="-65" charset="0"/>
                <a:sym typeface="Arial" pitchFamily="-65" charset="0"/>
              </a:defRPr>
            </a:lvl2pPr>
          </a:lstStyle>
          <a:p>
            <a:pPr lvl="0"/>
            <a:r>
              <a:rPr lang="en-US"/>
              <a:t>Click to edit Master text styles</a:t>
            </a:r>
          </a:p>
        </p:txBody>
      </p:sp>
      <p:sp>
        <p:nvSpPr>
          <p:cNvPr id="12" name="Text Placeholder 11"/>
          <p:cNvSpPr>
            <a:spLocks noGrp="1"/>
          </p:cNvSpPr>
          <p:nvPr>
            <p:ph type="body" sz="quarter" idx="12"/>
          </p:nvPr>
        </p:nvSpPr>
        <p:spPr>
          <a:xfrm>
            <a:off x="726408" y="7266801"/>
            <a:ext cx="13177552" cy="276999"/>
          </a:xfrm>
        </p:spPr>
        <p:txBody>
          <a:bodyPr wrap="square" anchor="b" anchorCtr="0">
            <a:spAutoFit/>
          </a:bodyPr>
          <a:lstStyle>
            <a:lvl1pPr algn="l">
              <a:lnSpc>
                <a:spcPct val="100000"/>
              </a:lnSpc>
              <a:spcBef>
                <a:spcPts val="0"/>
              </a:spcBef>
              <a:buNone/>
              <a:defRPr sz="180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8" name="Picture Placeholder 2">
            <a:extLst>
              <a:ext uri="{FF2B5EF4-FFF2-40B4-BE49-F238E27FC236}">
                <a16:creationId xmlns:a16="http://schemas.microsoft.com/office/drawing/2014/main" id="{A1177230-E7DB-E345-B033-4DBFCB7E1C3A}"/>
              </a:ext>
            </a:extLst>
          </p:cNvPr>
          <p:cNvSpPr>
            <a:spLocks noGrp="1"/>
          </p:cNvSpPr>
          <p:nvPr>
            <p:ph type="pic" sz="quarter" idx="13" hasCustomPrompt="1"/>
          </p:nvPr>
        </p:nvSpPr>
        <p:spPr>
          <a:xfrm>
            <a:off x="208547" y="-1141123"/>
            <a:ext cx="14630400" cy="8229600"/>
          </a:xfrm>
        </p:spPr>
        <p:txBody>
          <a:bodyPr anchor="ctr"/>
          <a:lstStyle>
            <a:lvl1pPr marL="0" indent="0" algn="ctr">
              <a:buNone/>
              <a:defRPr/>
            </a:lvl1pPr>
          </a:lstStyle>
          <a:p>
            <a:r>
              <a:rPr lang="en-US" dirty="0"/>
              <a:t>Full Bleed Image</a:t>
            </a:r>
          </a:p>
          <a:p>
            <a:endParaRPr lang="en-US" dirty="0"/>
          </a:p>
          <a:p>
            <a:r>
              <a:rPr lang="en-US" dirty="0"/>
              <a:t>No Copy</a:t>
            </a:r>
          </a:p>
        </p:txBody>
      </p:sp>
      <p:sp>
        <p:nvSpPr>
          <p:cNvPr id="7" name="Text Placeholder 163">
            <a:extLst>
              <a:ext uri="{FF2B5EF4-FFF2-40B4-BE49-F238E27FC236}">
                <a16:creationId xmlns:a16="http://schemas.microsoft.com/office/drawing/2014/main" id="{A182F6A4-AAC0-4C7A-B7EA-24B5ECA7CA94}"/>
              </a:ext>
            </a:extLst>
          </p:cNvPr>
          <p:cNvSpPr txBox="1">
            <a:spLocks/>
          </p:cNvSpPr>
          <p:nvPr/>
        </p:nvSpPr>
        <p:spPr bwMode="auto">
          <a:xfrm>
            <a:off x="13166025" y="7722127"/>
            <a:ext cx="737938" cy="137987"/>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r>
              <a:rPr lang="en-US" sz="901" kern="0" dirty="0"/>
              <a:t>         </a:t>
            </a:r>
            <a:fld id="{AD816501-AAE5-214E-B100-00C3DC5F5E3F}" type="slidenum">
              <a:rPr lang="en-US" sz="901" smtClean="0">
                <a:solidFill>
                  <a:srgbClr val="C8102E"/>
                </a:solidFill>
              </a:rPr>
              <a:pPr defTabSz="914400"/>
              <a:t>‹#›</a:t>
            </a:fld>
            <a:endParaRPr lang="en-US" sz="901" kern="0" dirty="0">
              <a:solidFill>
                <a:srgbClr val="C8102E"/>
              </a:solidFill>
            </a:endParaRPr>
          </a:p>
        </p:txBody>
      </p:sp>
      <p:sp>
        <p:nvSpPr>
          <p:cNvPr id="9" name="Text Placeholder 163">
            <a:extLst>
              <a:ext uri="{FF2B5EF4-FFF2-40B4-BE49-F238E27FC236}">
                <a16:creationId xmlns:a16="http://schemas.microsoft.com/office/drawing/2014/main" id="{CED60C93-3EFB-4888-89C1-BE61BAFECCBD}"/>
              </a:ext>
            </a:extLst>
          </p:cNvPr>
          <p:cNvSpPr txBox="1">
            <a:spLocks/>
          </p:cNvSpPr>
          <p:nvPr userDrawn="1"/>
        </p:nvSpPr>
        <p:spPr bwMode="auto">
          <a:xfrm>
            <a:off x="13166025" y="7722127"/>
            <a:ext cx="737938" cy="137987"/>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r>
              <a:rPr lang="en-US" sz="901" kern="0" dirty="0"/>
              <a:t>         </a:t>
            </a:r>
            <a:fld id="{AD816501-AAE5-214E-B100-00C3DC5F5E3F}" type="slidenum">
              <a:rPr lang="en-US" sz="901" smtClean="0">
                <a:solidFill>
                  <a:srgbClr val="C8102E"/>
                </a:solidFill>
              </a:rPr>
              <a:pPr defTabSz="914400"/>
              <a:t>‹#›</a:t>
            </a:fld>
            <a:endParaRPr lang="en-US" sz="901" kern="0" dirty="0">
              <a:solidFill>
                <a:srgbClr val="C8102E"/>
              </a:solidFill>
            </a:endParaRPr>
          </a:p>
        </p:txBody>
      </p:sp>
    </p:spTree>
    <p:extLst>
      <p:ext uri="{BB962C8B-B14F-4D97-AF65-F5344CB8AC3E}">
        <p14:creationId xmlns:p14="http://schemas.microsoft.com/office/powerpoint/2010/main" val="19690784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163">
            <a:extLst>
              <a:ext uri="{FF2B5EF4-FFF2-40B4-BE49-F238E27FC236}">
                <a16:creationId xmlns:a16="http://schemas.microsoft.com/office/drawing/2014/main" id="{B292B63E-20E1-40DD-A768-C3CB69D7E0ED}"/>
              </a:ext>
            </a:extLst>
          </p:cNvPr>
          <p:cNvSpPr txBox="1">
            <a:spLocks/>
          </p:cNvSpPr>
          <p:nvPr/>
        </p:nvSpPr>
        <p:spPr bwMode="auto">
          <a:xfrm>
            <a:off x="13587664" y="7738687"/>
            <a:ext cx="316298" cy="250282"/>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fld id="{AD816501-AAE5-214E-B100-00C3DC5F5E3F}" type="slidenum">
              <a:rPr lang="en-US" sz="901" smtClean="0">
                <a:solidFill>
                  <a:srgbClr val="C8102E"/>
                </a:solidFill>
              </a:rPr>
              <a:pPr defTabSz="914400"/>
              <a:t>‹#›</a:t>
            </a:fld>
            <a:endParaRPr lang="en-US" sz="901" kern="0" dirty="0">
              <a:solidFill>
                <a:srgbClr val="C8102E"/>
              </a:solidFill>
            </a:endParaRPr>
          </a:p>
        </p:txBody>
      </p:sp>
      <p:sp>
        <p:nvSpPr>
          <p:cNvPr id="3" name="Text Placeholder 163">
            <a:extLst>
              <a:ext uri="{FF2B5EF4-FFF2-40B4-BE49-F238E27FC236}">
                <a16:creationId xmlns:a16="http://schemas.microsoft.com/office/drawing/2014/main" id="{ACE95873-B33B-4C71-8F38-58C6A3F9854E}"/>
              </a:ext>
            </a:extLst>
          </p:cNvPr>
          <p:cNvSpPr txBox="1">
            <a:spLocks/>
          </p:cNvSpPr>
          <p:nvPr userDrawn="1"/>
        </p:nvSpPr>
        <p:spPr bwMode="auto">
          <a:xfrm>
            <a:off x="13587664" y="7738687"/>
            <a:ext cx="316298" cy="250282"/>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fld id="{AD816501-AAE5-214E-B100-00C3DC5F5E3F}" type="slidenum">
              <a:rPr lang="en-US" sz="901" smtClean="0">
                <a:solidFill>
                  <a:srgbClr val="C8102E"/>
                </a:solidFill>
              </a:rPr>
              <a:pPr defTabSz="914400"/>
              <a:t>‹#›</a:t>
            </a:fld>
            <a:endParaRPr lang="en-US" sz="901" kern="0" dirty="0">
              <a:solidFill>
                <a:srgbClr val="C8102E"/>
              </a:solidFill>
            </a:endParaRPr>
          </a:p>
        </p:txBody>
      </p:sp>
    </p:spTree>
    <p:extLst>
      <p:ext uri="{BB962C8B-B14F-4D97-AF65-F5344CB8AC3E}">
        <p14:creationId xmlns:p14="http://schemas.microsoft.com/office/powerpoint/2010/main" val="116857258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or statement red">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726440" y="2333960"/>
            <a:ext cx="13177520" cy="1938992"/>
          </a:xfrm>
        </p:spPr>
        <p:txBody>
          <a:bodyPr anchor="ctr"/>
          <a:lstStyle>
            <a:lvl1pPr algn="l">
              <a:lnSpc>
                <a:spcPct val="90000"/>
              </a:lnSpc>
              <a:defRPr sz="7000" kern="1500" spc="-101" baseline="0">
                <a:solidFill>
                  <a:schemeClr val="bg1"/>
                </a:solidFill>
              </a:defRPr>
            </a:lvl1pPr>
          </a:lstStyle>
          <a:p>
            <a:r>
              <a:rPr lang="en-US" dirty="0"/>
              <a:t>“Click to edit quote </a:t>
            </a:r>
            <a:br>
              <a:rPr lang="en-US" dirty="0"/>
            </a:br>
            <a:r>
              <a:rPr lang="en-US" dirty="0"/>
              <a:t>or statement.”</a:t>
            </a:r>
          </a:p>
        </p:txBody>
      </p:sp>
      <p:sp>
        <p:nvSpPr>
          <p:cNvPr id="7" name="Text Placeholder 5"/>
          <p:cNvSpPr>
            <a:spLocks noGrp="1"/>
          </p:cNvSpPr>
          <p:nvPr>
            <p:ph type="body" sz="quarter" idx="10" hasCustomPrompt="1"/>
          </p:nvPr>
        </p:nvSpPr>
        <p:spPr>
          <a:xfrm>
            <a:off x="726440" y="6100268"/>
            <a:ext cx="13177520" cy="1777366"/>
          </a:xfrm>
        </p:spPr>
        <p:txBody>
          <a:bodyPr/>
          <a:lstStyle>
            <a:lvl1pPr marL="0" indent="0" algn="l">
              <a:lnSpc>
                <a:spcPts val="8000"/>
              </a:lnSpc>
              <a:spcBef>
                <a:spcPts val="0"/>
              </a:spcBef>
              <a:buNone/>
              <a:defRPr sz="7000" b="1" kern="1500" spc="-101" baseline="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extLst>
      <p:ext uri="{BB962C8B-B14F-4D97-AF65-F5344CB8AC3E}">
        <p14:creationId xmlns:p14="http://schemas.microsoft.com/office/powerpoint/2010/main" val="221926622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ote or statement blue">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726440" y="2333960"/>
            <a:ext cx="13177520" cy="1938992"/>
          </a:xfrm>
        </p:spPr>
        <p:txBody>
          <a:bodyPr anchor="ctr"/>
          <a:lstStyle>
            <a:lvl1pPr algn="l">
              <a:lnSpc>
                <a:spcPct val="90000"/>
              </a:lnSpc>
              <a:defRPr sz="7000" kern="1500" spc="-101" baseline="0">
                <a:solidFill>
                  <a:schemeClr val="bg1"/>
                </a:solidFill>
              </a:defRPr>
            </a:lvl1pPr>
          </a:lstStyle>
          <a:p>
            <a:r>
              <a:rPr lang="en-US" dirty="0"/>
              <a:t>“Click to edit quote </a:t>
            </a:r>
            <a:br>
              <a:rPr lang="en-US" dirty="0"/>
            </a:br>
            <a:r>
              <a:rPr lang="en-US" dirty="0"/>
              <a:t>or statement.”</a:t>
            </a:r>
          </a:p>
        </p:txBody>
      </p:sp>
      <p:sp>
        <p:nvSpPr>
          <p:cNvPr id="10" name="Text Placeholder 5"/>
          <p:cNvSpPr>
            <a:spLocks noGrp="1"/>
          </p:cNvSpPr>
          <p:nvPr>
            <p:ph type="body" sz="quarter" idx="10" hasCustomPrompt="1"/>
          </p:nvPr>
        </p:nvSpPr>
        <p:spPr>
          <a:xfrm>
            <a:off x="726440" y="6100268"/>
            <a:ext cx="13177520" cy="1777366"/>
          </a:xfrm>
        </p:spPr>
        <p:txBody>
          <a:bodyPr/>
          <a:lstStyle>
            <a:lvl1pPr marL="0" indent="0" algn="l">
              <a:lnSpc>
                <a:spcPts val="8000"/>
              </a:lnSpc>
              <a:spcBef>
                <a:spcPts val="0"/>
              </a:spcBef>
              <a:buNone/>
              <a:defRPr sz="7000" b="1" kern="1500" spc="-101" baseline="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extLst>
      <p:ext uri="{BB962C8B-B14F-4D97-AF65-F5344CB8AC3E}">
        <p14:creationId xmlns:p14="http://schemas.microsoft.com/office/powerpoint/2010/main" val="267022677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quote or statement magenta">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726440" y="2333960"/>
            <a:ext cx="13177520" cy="1938992"/>
          </a:xfrm>
        </p:spPr>
        <p:txBody>
          <a:bodyPr anchor="ctr"/>
          <a:lstStyle>
            <a:lvl1pPr algn="l">
              <a:lnSpc>
                <a:spcPct val="90000"/>
              </a:lnSpc>
              <a:defRPr sz="7000" kern="1500" spc="-101" baseline="0">
                <a:solidFill>
                  <a:schemeClr val="bg1"/>
                </a:solidFill>
              </a:defRPr>
            </a:lvl1pPr>
          </a:lstStyle>
          <a:p>
            <a:r>
              <a:rPr lang="en-US" dirty="0"/>
              <a:t>“Click to edit quote </a:t>
            </a:r>
            <a:br>
              <a:rPr lang="en-US" dirty="0"/>
            </a:br>
            <a:r>
              <a:rPr lang="en-US" dirty="0"/>
              <a:t>or statement.”</a:t>
            </a:r>
          </a:p>
        </p:txBody>
      </p:sp>
      <p:sp>
        <p:nvSpPr>
          <p:cNvPr id="5" name="Text Placeholder 5"/>
          <p:cNvSpPr>
            <a:spLocks noGrp="1"/>
          </p:cNvSpPr>
          <p:nvPr>
            <p:ph type="body" sz="quarter" idx="10" hasCustomPrompt="1"/>
          </p:nvPr>
        </p:nvSpPr>
        <p:spPr>
          <a:xfrm>
            <a:off x="726440" y="6100268"/>
            <a:ext cx="13177520" cy="1777366"/>
          </a:xfrm>
        </p:spPr>
        <p:txBody>
          <a:bodyPr/>
          <a:lstStyle>
            <a:lvl1pPr marL="0" indent="0" algn="l">
              <a:lnSpc>
                <a:spcPts val="8000"/>
              </a:lnSpc>
              <a:spcBef>
                <a:spcPts val="0"/>
              </a:spcBef>
              <a:buNone/>
              <a:defRPr sz="7000" b="1" kern="1500" spc="-101" baseline="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 Attribution</a:t>
            </a:r>
          </a:p>
        </p:txBody>
      </p:sp>
    </p:spTree>
    <p:extLst>
      <p:ext uri="{BB962C8B-B14F-4D97-AF65-F5344CB8AC3E}">
        <p14:creationId xmlns:p14="http://schemas.microsoft.com/office/powerpoint/2010/main" val="22893676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5.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3.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image" Target="../media/image6.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theme" Target="../theme/theme4.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image" Target="../media/image3.jp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41" Type="http://schemas.openxmlformats.org/officeDocument/2006/relationships/image" Target="../media/image2.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image" Target="../media/image1.emf"/><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21" Type="http://schemas.openxmlformats.org/officeDocument/2006/relationships/image" Target="../media/image32.png"/><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theme" Target="../theme/theme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459089" y="7311390"/>
            <a:ext cx="1069643" cy="967284"/>
          </a:xfrm>
          <a:prstGeom prst="rect">
            <a:avLst/>
          </a:prstGeom>
        </p:spPr>
      </p:pic>
      <p:sp>
        <p:nvSpPr>
          <p:cNvPr id="11" name="Rectangle 10">
            <a:extLst>
              <a:ext uri="{FF2B5EF4-FFF2-40B4-BE49-F238E27FC236}">
                <a16:creationId xmlns:a16="http://schemas.microsoft.com/office/drawing/2014/main" id="{02E02312-9CA8-894B-B5FD-D8CF165BBDF5}"/>
              </a:ext>
            </a:extLst>
          </p:cNvPr>
          <p:cNvSpPr/>
          <p:nvPr userDrawn="1"/>
        </p:nvSpPr>
        <p:spPr bwMode="auto">
          <a:xfrm>
            <a:off x="602344" y="7547427"/>
            <a:ext cx="972458" cy="68217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9" name="Picture 8">
            <a:extLst>
              <a:ext uri="{FF2B5EF4-FFF2-40B4-BE49-F238E27FC236}">
                <a16:creationId xmlns:a16="http://schemas.microsoft.com/office/drawing/2014/main" id="{B8701F88-B5CC-AA40-846F-FCB9512B5AA1}"/>
              </a:ext>
              <a:ext uri="{C183D7F6-B498-43B3-948B-1728B52AA6E4}">
                <adec:decorative xmlns:adec="http://schemas.microsoft.com/office/drawing/2017/decorative" val="1"/>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712936" y="7638446"/>
            <a:ext cx="1339149" cy="245112"/>
          </a:xfrm>
          <a:prstGeom prst="rect">
            <a:avLst/>
          </a:prstGeom>
        </p:spPr>
      </p:pic>
      <p:sp>
        <p:nvSpPr>
          <p:cNvPr id="12" name="Text Placeholder 163">
            <a:extLst>
              <a:ext uri="{FF2B5EF4-FFF2-40B4-BE49-F238E27FC236}">
                <a16:creationId xmlns:a16="http://schemas.microsoft.com/office/drawing/2014/main" id="{621B168D-DA6A-4A43-BAEF-764B7ADDCDE1}"/>
              </a:ext>
            </a:extLst>
          </p:cNvPr>
          <p:cNvSpPr txBox="1">
            <a:spLocks/>
          </p:cNvSpPr>
          <p:nvPr userDrawn="1"/>
        </p:nvSpPr>
        <p:spPr bwMode="auto">
          <a:xfrm>
            <a:off x="11774906" y="7738687"/>
            <a:ext cx="2129056" cy="191117"/>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r>
              <a:rPr lang="en-US" sz="800" b="1" kern="0" dirty="0">
                <a:solidFill>
                  <a:srgbClr val="777A80"/>
                </a:solidFill>
              </a:rPr>
              <a:t>HEALTH CARE COMPLIANCE     </a:t>
            </a:r>
            <a:fld id="{AD816501-AAE5-214E-B100-00C3DC5F5E3F}" type="slidenum">
              <a:rPr lang="en-US" sz="901" smtClean="0">
                <a:solidFill>
                  <a:srgbClr val="C8102E"/>
                </a:solidFill>
              </a:rPr>
              <a:pPr defTabSz="914400"/>
              <a:t>‹#›</a:t>
            </a:fld>
            <a:endParaRPr lang="en-US" sz="901" kern="0" dirty="0">
              <a:solidFill>
                <a:srgbClr val="C8102E"/>
              </a:solidFill>
            </a:endParaRPr>
          </a:p>
        </p:txBody>
      </p:sp>
      <p:pic>
        <p:nvPicPr>
          <p:cNvPr id="10" name="Picture 9" descr="A close up of a sign&#10;&#10;Description generated with high confidence">
            <a:extLst>
              <a:ext uri="{FF2B5EF4-FFF2-40B4-BE49-F238E27FC236}">
                <a16:creationId xmlns:a16="http://schemas.microsoft.com/office/drawing/2014/main" id="{261BB821-4321-460F-93B8-172F8F6E8864}"/>
              </a:ext>
            </a:extLst>
          </p:cNvPr>
          <p:cNvPicPr>
            <a:picLocks noChangeAspect="1"/>
          </p:cNvPicPr>
          <p:nvPr userDrawn="1"/>
        </p:nvPicPr>
        <p:blipFill>
          <a:blip r:embed="rId42"/>
          <a:stretch>
            <a:fillRect/>
          </a:stretch>
        </p:blipFill>
        <p:spPr>
          <a:xfrm>
            <a:off x="11950730" y="473997"/>
            <a:ext cx="1905000" cy="695326"/>
          </a:xfrm>
          <a:prstGeom prst="rect">
            <a:avLst/>
          </a:prstGeom>
        </p:spPr>
      </p:pic>
    </p:spTree>
    <p:extLst>
      <p:ext uri="{BB962C8B-B14F-4D97-AF65-F5344CB8AC3E}">
        <p14:creationId xmlns:p14="http://schemas.microsoft.com/office/powerpoint/2010/main" val="2002514728"/>
      </p:ext>
    </p:extLst>
  </p:cSld>
  <p:clrMap bg1="lt1" tx1="dk1" bg2="lt2" tx2="dk2" accent1="accent1" accent2="accent2" accent3="accent3" accent4="accent4" accent5="accent5" accent6="accent6" hlink="hlink" folHlink="folHlink"/>
  <p:sldLayoutIdLst>
    <p:sldLayoutId id="2147483685" r:id="rId1"/>
    <p:sldLayoutId id="2147483731" r:id="rId2"/>
    <p:sldLayoutId id="2147483732"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30" r:id="rId12"/>
    <p:sldLayoutId id="2147483695" r:id="rId13"/>
    <p:sldLayoutId id="2147483736" r:id="rId14"/>
    <p:sldLayoutId id="2147483700" r:id="rId15"/>
    <p:sldLayoutId id="2147483740" r:id="rId16"/>
    <p:sldLayoutId id="2147483697" r:id="rId17"/>
    <p:sldLayoutId id="2147483698" r:id="rId18"/>
    <p:sldLayoutId id="2147483699" r:id="rId19"/>
    <p:sldLayoutId id="2147483702" r:id="rId20"/>
    <p:sldLayoutId id="2147483735" r:id="rId21"/>
    <p:sldLayoutId id="2147483703" r:id="rId22"/>
    <p:sldLayoutId id="2147483737" r:id="rId23"/>
    <p:sldLayoutId id="2147483704" r:id="rId24"/>
    <p:sldLayoutId id="2147483739" r:id="rId25"/>
    <p:sldLayoutId id="2147483706" r:id="rId26"/>
    <p:sldLayoutId id="2147483734" r:id="rId27"/>
    <p:sldLayoutId id="2147483733" r:id="rId28"/>
    <p:sldLayoutId id="2147483707" r:id="rId29"/>
    <p:sldLayoutId id="2147483708" r:id="rId30"/>
    <p:sldLayoutId id="2147483709" r:id="rId31"/>
    <p:sldLayoutId id="2147483710" r:id="rId32"/>
    <p:sldLayoutId id="2147483711" r:id="rId33"/>
    <p:sldLayoutId id="2147483712" r:id="rId34"/>
    <p:sldLayoutId id="2147483713" r:id="rId35"/>
    <p:sldLayoutId id="2147483743" r:id="rId36"/>
    <p:sldLayoutId id="2147483744" r:id="rId37"/>
    <p:sldLayoutId id="2147483745" r:id="rId38"/>
  </p:sldLayoutIdLst>
  <p:transition>
    <p:fade/>
  </p:transition>
  <p:hf sldNum="0" hdr="0" ftr="0" dt="0"/>
  <p:txStyles>
    <p:titleStyle>
      <a:lvl1pPr algn="l" rtl="0" eaLnBrk="1" fontAlgn="base" hangingPunct="1">
        <a:lnSpc>
          <a:spcPct val="100000"/>
        </a:lnSpc>
        <a:spcBef>
          <a:spcPct val="0"/>
        </a:spcBef>
        <a:spcAft>
          <a:spcPct val="0"/>
        </a:spcAft>
        <a:defRPr sz="4501" b="1">
          <a:solidFill>
            <a:schemeClr val="tx1"/>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41402" indent="-285293" algn="l" rtl="0" eaLnBrk="1" fontAlgn="base" hangingPunct="1">
        <a:lnSpc>
          <a:spcPct val="100000"/>
        </a:lnSpc>
        <a:spcBef>
          <a:spcPts val="2160"/>
        </a:spcBef>
        <a:spcAft>
          <a:spcPct val="0"/>
        </a:spcAft>
        <a:buClr>
          <a:srgbClr val="63666A"/>
        </a:buClr>
        <a:buSzPct val="100000"/>
        <a:buFont typeface="Arial" pitchFamily="-65" charset="0"/>
        <a:buChar char="•"/>
        <a:defRPr sz="3000">
          <a:solidFill>
            <a:srgbClr val="595959"/>
          </a:solidFill>
          <a:latin typeface="+mn-lt"/>
          <a:ea typeface="Arial Unicode MS" pitchFamily="-65" charset="0"/>
          <a:cs typeface="Arial Unicode MS" pitchFamily="-65" charset="0"/>
          <a:sym typeface="Arial" pitchFamily="-65" charset="0"/>
        </a:defRPr>
      </a:lvl1pPr>
      <a:lvl2pPr marL="548640" indent="-288037" algn="l" rtl="0" eaLnBrk="1" fontAlgn="base" hangingPunct="1">
        <a:lnSpc>
          <a:spcPct val="100000"/>
        </a:lnSpc>
        <a:spcBef>
          <a:spcPts val="0"/>
        </a:spcBef>
        <a:spcAft>
          <a:spcPct val="0"/>
        </a:spcAft>
        <a:buClr>
          <a:srgbClr val="63666A"/>
        </a:buClr>
        <a:buSzPct val="100000"/>
        <a:buFont typeface="Arial" pitchFamily="-65" charset="0"/>
        <a:buChar char="–"/>
        <a:defRPr sz="24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16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18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1560">
          <a:solidFill>
            <a:srgbClr val="595959"/>
          </a:solidFill>
          <a:latin typeface="+mn-lt"/>
          <a:ea typeface="Arial Unicode MS" pitchFamily="-65" charset="0"/>
          <a:cs typeface="Arial Unicode MS" pitchFamily="-65" charset="0"/>
          <a:sym typeface="Arial" pitchFamily="-65" charset="0"/>
        </a:defRPr>
      </a:lvl5pPr>
      <a:lvl6pPr marL="2131469" indent="-230429" algn="l" rtl="0" eaLnBrk="1" fontAlgn="base" hangingPunct="1">
        <a:spcBef>
          <a:spcPts val="454"/>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0" indent="-230429" algn="l" rtl="0" eaLnBrk="1" fontAlgn="base" hangingPunct="1">
        <a:spcBef>
          <a:spcPts val="454"/>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4"/>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4"/>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p:bodyStyle>
    <p:otherStyle>
      <a:defPPr>
        <a:defRPr lang="en-US"/>
      </a:defPPr>
      <a:lvl1pPr marL="0" algn="l" defTabSz="345643" rtl="0" eaLnBrk="1" latinLnBrk="0" hangingPunct="1">
        <a:defRPr sz="1320" kern="1200">
          <a:solidFill>
            <a:schemeClr val="tx1"/>
          </a:solidFill>
          <a:latin typeface="+mn-lt"/>
          <a:ea typeface="+mn-ea"/>
          <a:cs typeface="+mn-cs"/>
        </a:defRPr>
      </a:lvl1pPr>
      <a:lvl2pPr marL="345643" algn="l" defTabSz="345643" rtl="0" eaLnBrk="1" latinLnBrk="0" hangingPunct="1">
        <a:defRPr sz="1320" kern="1200">
          <a:solidFill>
            <a:schemeClr val="tx1"/>
          </a:solidFill>
          <a:latin typeface="+mn-lt"/>
          <a:ea typeface="+mn-ea"/>
          <a:cs typeface="+mn-cs"/>
        </a:defRPr>
      </a:lvl2pPr>
      <a:lvl3pPr marL="691286" algn="l" defTabSz="345643" rtl="0" eaLnBrk="1" latinLnBrk="0" hangingPunct="1">
        <a:defRPr sz="1320" kern="1200">
          <a:solidFill>
            <a:schemeClr val="tx1"/>
          </a:solidFill>
          <a:latin typeface="+mn-lt"/>
          <a:ea typeface="+mn-ea"/>
          <a:cs typeface="+mn-cs"/>
        </a:defRPr>
      </a:lvl3pPr>
      <a:lvl4pPr marL="1036930" algn="l" defTabSz="345643" rtl="0" eaLnBrk="1" latinLnBrk="0" hangingPunct="1">
        <a:defRPr sz="1320" kern="1200">
          <a:solidFill>
            <a:schemeClr val="tx1"/>
          </a:solidFill>
          <a:latin typeface="+mn-lt"/>
          <a:ea typeface="+mn-ea"/>
          <a:cs typeface="+mn-cs"/>
        </a:defRPr>
      </a:lvl4pPr>
      <a:lvl5pPr marL="1382573" algn="l" defTabSz="345643" rtl="0" eaLnBrk="1" latinLnBrk="0" hangingPunct="1">
        <a:defRPr sz="1320" kern="1200">
          <a:solidFill>
            <a:schemeClr val="tx1"/>
          </a:solidFill>
          <a:latin typeface="+mn-lt"/>
          <a:ea typeface="+mn-ea"/>
          <a:cs typeface="+mn-cs"/>
        </a:defRPr>
      </a:lvl5pPr>
      <a:lvl6pPr marL="1728216" algn="l" defTabSz="345643" rtl="0" eaLnBrk="1" latinLnBrk="0" hangingPunct="1">
        <a:defRPr sz="1320" kern="1200">
          <a:solidFill>
            <a:schemeClr val="tx1"/>
          </a:solidFill>
          <a:latin typeface="+mn-lt"/>
          <a:ea typeface="+mn-ea"/>
          <a:cs typeface="+mn-cs"/>
        </a:defRPr>
      </a:lvl6pPr>
      <a:lvl7pPr marL="2073859" algn="l" defTabSz="345643" rtl="0" eaLnBrk="1" latinLnBrk="0" hangingPunct="1">
        <a:defRPr sz="1320" kern="1200">
          <a:solidFill>
            <a:schemeClr val="tx1"/>
          </a:solidFill>
          <a:latin typeface="+mn-lt"/>
          <a:ea typeface="+mn-ea"/>
          <a:cs typeface="+mn-cs"/>
        </a:defRPr>
      </a:lvl7pPr>
      <a:lvl8pPr marL="2419502" algn="l" defTabSz="345643" rtl="0" eaLnBrk="1" latinLnBrk="0" hangingPunct="1">
        <a:defRPr sz="1320" kern="1200">
          <a:solidFill>
            <a:schemeClr val="tx1"/>
          </a:solidFill>
          <a:latin typeface="+mn-lt"/>
          <a:ea typeface="+mn-ea"/>
          <a:cs typeface="+mn-cs"/>
        </a:defRPr>
      </a:lvl8pPr>
      <a:lvl9pPr marL="2765146" algn="l" defTabSz="345643" rtl="0" eaLnBrk="1" latinLnBrk="0" hangingPunct="1">
        <a:defRPr sz="13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A43EF4-9058-4AA1-9F89-7C6CB8C568AC}"/>
              </a:ext>
            </a:extLst>
          </p:cNvPr>
          <p:cNvSpPr>
            <a:spLocks noGrp="1"/>
          </p:cNvSpPr>
          <p:nvPr>
            <p:ph type="title"/>
          </p:nvPr>
        </p:nvSpPr>
        <p:spPr>
          <a:xfrm>
            <a:off x="1006475" y="438150"/>
            <a:ext cx="1261745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6F2324-38BA-4C61-8069-1C4F1E864730}"/>
              </a:ext>
            </a:extLst>
          </p:cNvPr>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06E1D-21CE-4E10-9BB9-478F6D91EB2F}"/>
              </a:ext>
            </a:extLst>
          </p:cNvPr>
          <p:cNvSpPr>
            <a:spLocks noGrp="1"/>
          </p:cNvSpPr>
          <p:nvPr>
            <p:ph type="dt" sz="half" idx="2"/>
          </p:nvPr>
        </p:nvSpPr>
        <p:spPr>
          <a:xfrm>
            <a:off x="1006476" y="7627939"/>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763F6E17-9CFF-4826-8550-6C5EB70F9BA9}" type="datetimeFigureOut">
              <a:rPr lang="en-US" smtClean="0"/>
              <a:t>10/31/2024</a:t>
            </a:fld>
            <a:endParaRPr lang="en-US"/>
          </a:p>
        </p:txBody>
      </p:sp>
      <p:sp>
        <p:nvSpPr>
          <p:cNvPr id="5" name="Footer Placeholder 4">
            <a:extLst>
              <a:ext uri="{FF2B5EF4-FFF2-40B4-BE49-F238E27FC236}">
                <a16:creationId xmlns:a16="http://schemas.microsoft.com/office/drawing/2014/main" id="{B2D03795-D72A-46E3-81E9-BAC784CEFB22}"/>
              </a:ext>
            </a:extLst>
          </p:cNvPr>
          <p:cNvSpPr>
            <a:spLocks noGrp="1"/>
          </p:cNvSpPr>
          <p:nvPr>
            <p:ph type="ftr" sz="quarter" idx="3"/>
          </p:nvPr>
        </p:nvSpPr>
        <p:spPr>
          <a:xfrm>
            <a:off x="4846639" y="7627939"/>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219AA-1737-4575-BCF6-EB5258C9E13C}"/>
              </a:ext>
            </a:extLst>
          </p:cNvPr>
          <p:cNvSpPr>
            <a:spLocks noGrp="1"/>
          </p:cNvSpPr>
          <p:nvPr>
            <p:ph type="sldNum" sz="quarter" idx="4"/>
          </p:nvPr>
        </p:nvSpPr>
        <p:spPr>
          <a:xfrm>
            <a:off x="10333039" y="7627939"/>
            <a:ext cx="3290886"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31F08546-66CA-437C-92A8-F4DC1603C364}" type="slidenum">
              <a:rPr lang="en-US" smtClean="0"/>
              <a:t>‹#›</a:t>
            </a:fld>
            <a:endParaRPr lang="en-US"/>
          </a:p>
        </p:txBody>
      </p:sp>
    </p:spTree>
    <p:extLst>
      <p:ext uri="{BB962C8B-B14F-4D97-AF65-F5344CB8AC3E}">
        <p14:creationId xmlns:p14="http://schemas.microsoft.com/office/powerpoint/2010/main" val="212083432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CB6565-D442-FC49-8761-1687191A20C2}"/>
              </a:ext>
            </a:extLst>
          </p:cNvPr>
          <p:cNvSpPr/>
          <p:nvPr userDrawn="1"/>
        </p:nvSpPr>
        <p:spPr bwMode="auto">
          <a:xfrm>
            <a:off x="0" y="0"/>
            <a:ext cx="14630400" cy="1672682"/>
          </a:xfrm>
          <a:prstGeom prst="rect">
            <a:avLst/>
          </a:prstGeom>
          <a:solidFill>
            <a:schemeClr val="accent2"/>
          </a:solidFill>
          <a:ln w="12700"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indent="0" algn="l" defTabSz="1097280" rtl="0" eaLnBrk="1" fontAlgn="base" latinLnBrk="0" hangingPunct="1">
              <a:lnSpc>
                <a:spcPct val="100000"/>
              </a:lnSpc>
              <a:spcBef>
                <a:spcPct val="0"/>
              </a:spcBef>
              <a:spcAft>
                <a:spcPct val="0"/>
              </a:spcAft>
              <a:buClrTx/>
              <a:buSzTx/>
              <a:buFontTx/>
              <a:buNone/>
              <a:tabLst/>
            </a:pPr>
            <a:endParaRPr kumimoji="0" lang="en-US" sz="384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endParaRPr>
          </a:p>
        </p:txBody>
      </p:sp>
      <p:grpSp>
        <p:nvGrpSpPr>
          <p:cNvPr id="2" name="Group 1">
            <a:extLst>
              <a:ext uri="{FF2B5EF4-FFF2-40B4-BE49-F238E27FC236}">
                <a16:creationId xmlns:a16="http://schemas.microsoft.com/office/drawing/2014/main" id="{83954015-464E-4EEB-A8B4-0A217793551B}"/>
              </a:ext>
            </a:extLst>
          </p:cNvPr>
          <p:cNvGrpSpPr/>
          <p:nvPr userDrawn="1"/>
        </p:nvGrpSpPr>
        <p:grpSpPr>
          <a:xfrm>
            <a:off x="12625876" y="7143939"/>
            <a:ext cx="1656018" cy="914528"/>
            <a:chOff x="10139153" y="5794641"/>
            <a:chExt cx="1656017" cy="914528"/>
          </a:xfrm>
        </p:grpSpPr>
        <p:pic>
          <p:nvPicPr>
            <p:cNvPr id="4" name="Picture 3">
              <a:extLst>
                <a:ext uri="{FF2B5EF4-FFF2-40B4-BE49-F238E27FC236}">
                  <a16:creationId xmlns:a16="http://schemas.microsoft.com/office/drawing/2014/main" id="{4B0BD301-1A51-442D-8EC2-4F56C48AEE6F}"/>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139153" y="5794641"/>
              <a:ext cx="943107" cy="914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2A50D2-5EDD-4FE2-A7C6-C424AA177593}"/>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1052116" y="6163237"/>
              <a:ext cx="743054" cy="471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248826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4" r:id="rId15"/>
    <p:sldLayoutId id="2147483866" r:id="rId16"/>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20" name="Rectangle 2"/>
          <p:cNvSpPr>
            <a:spLocks noGrp="1" noChangeArrowheads="1"/>
          </p:cNvSpPr>
          <p:nvPr>
            <p:ph type="body" idx="1"/>
          </p:nvPr>
        </p:nvSpPr>
        <p:spPr bwMode="auto">
          <a:xfrm>
            <a:off x="726440" y="2055814"/>
            <a:ext cx="13177520" cy="5255576"/>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Click to 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endParaRPr lang="en-US" dirty="0">
              <a:sym typeface="Arial" pitchFamily="-65" charset="0"/>
            </a:endParaRPr>
          </a:p>
        </p:txBody>
      </p:sp>
      <p:sp>
        <p:nvSpPr>
          <p:cNvPr id="9219" name="Rectangle 1"/>
          <p:cNvSpPr>
            <a:spLocks noGrp="1" noChangeArrowheads="1"/>
          </p:cNvSpPr>
          <p:nvPr>
            <p:ph type="title"/>
          </p:nvPr>
        </p:nvSpPr>
        <p:spPr bwMode="auto">
          <a:xfrm>
            <a:off x="726440" y="454150"/>
            <a:ext cx="12174912" cy="692626"/>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endParaRPr lang="en-US" dirty="0">
              <a:sym typeface="Arial" pitchFamily="-65" charset="0"/>
            </a:endParaRPr>
          </a:p>
        </p:txBody>
      </p:sp>
      <p:pic>
        <p:nvPicPr>
          <p:cNvPr id="8" name="Picture 7"/>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59089" y="7311390"/>
            <a:ext cx="1069643" cy="967284"/>
          </a:xfrm>
          <a:prstGeom prst="rect">
            <a:avLst/>
          </a:prstGeom>
        </p:spPr>
      </p:pic>
      <p:sp>
        <p:nvSpPr>
          <p:cNvPr id="11" name="Rectangle 10">
            <a:extLst>
              <a:ext uri="{FF2B5EF4-FFF2-40B4-BE49-F238E27FC236}">
                <a16:creationId xmlns:a16="http://schemas.microsoft.com/office/drawing/2014/main" id="{02E02312-9CA8-894B-B5FD-D8CF165BBDF5}"/>
              </a:ext>
            </a:extLst>
          </p:cNvPr>
          <p:cNvSpPr/>
          <p:nvPr/>
        </p:nvSpPr>
        <p:spPr bwMode="auto">
          <a:xfrm>
            <a:off x="602344" y="7547427"/>
            <a:ext cx="972458" cy="68217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9" name="Picture 8">
            <a:extLst>
              <a:ext uri="{FF2B5EF4-FFF2-40B4-BE49-F238E27FC236}">
                <a16:creationId xmlns:a16="http://schemas.microsoft.com/office/drawing/2014/main" id="{B8701F88-B5CC-AA40-846F-FCB9512B5AA1}"/>
              </a:ext>
              <a:ext uri="{C183D7F6-B498-43B3-948B-1728B52AA6E4}">
                <adec:decorative xmlns:adec="http://schemas.microsoft.com/office/drawing/2017/decorative" val="1"/>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712936" y="7638446"/>
            <a:ext cx="1339149" cy="245112"/>
          </a:xfrm>
          <a:prstGeom prst="rect">
            <a:avLst/>
          </a:prstGeom>
        </p:spPr>
      </p:pic>
      <p:sp>
        <p:nvSpPr>
          <p:cNvPr id="12" name="Text Placeholder 163">
            <a:extLst>
              <a:ext uri="{FF2B5EF4-FFF2-40B4-BE49-F238E27FC236}">
                <a16:creationId xmlns:a16="http://schemas.microsoft.com/office/drawing/2014/main" id="{621B168D-DA6A-4A43-BAEF-764B7ADDCDE1}"/>
              </a:ext>
            </a:extLst>
          </p:cNvPr>
          <p:cNvSpPr txBox="1">
            <a:spLocks/>
          </p:cNvSpPr>
          <p:nvPr/>
        </p:nvSpPr>
        <p:spPr bwMode="auto">
          <a:xfrm>
            <a:off x="11774906" y="7738687"/>
            <a:ext cx="2129056" cy="191117"/>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r>
              <a:rPr lang="en-US" sz="800" b="1" kern="0" dirty="0">
                <a:solidFill>
                  <a:srgbClr val="777A80"/>
                </a:solidFill>
              </a:rPr>
              <a:t>HEALTH CARE COMPLIANCE     </a:t>
            </a:r>
            <a:fld id="{AD816501-AAE5-214E-B100-00C3DC5F5E3F}" type="slidenum">
              <a:rPr lang="en-US" sz="901" smtClean="0">
                <a:solidFill>
                  <a:srgbClr val="C8102E"/>
                </a:solidFill>
              </a:rPr>
              <a:pPr defTabSz="914400"/>
              <a:t>‹#›</a:t>
            </a:fld>
            <a:endParaRPr lang="en-US" sz="901" kern="0" dirty="0">
              <a:solidFill>
                <a:srgbClr val="C8102E"/>
              </a:solidFill>
            </a:endParaRPr>
          </a:p>
        </p:txBody>
      </p:sp>
      <p:pic>
        <p:nvPicPr>
          <p:cNvPr id="10" name="Picture 9" descr="A close up of a sign&#10;&#10;Description generated with high confidence">
            <a:extLst>
              <a:ext uri="{FF2B5EF4-FFF2-40B4-BE49-F238E27FC236}">
                <a16:creationId xmlns:a16="http://schemas.microsoft.com/office/drawing/2014/main" id="{261BB821-4321-460F-93B8-172F8F6E8864}"/>
              </a:ext>
            </a:extLst>
          </p:cNvPr>
          <p:cNvPicPr>
            <a:picLocks noChangeAspect="1"/>
          </p:cNvPicPr>
          <p:nvPr/>
        </p:nvPicPr>
        <p:blipFill>
          <a:blip r:embed="rId42"/>
          <a:stretch>
            <a:fillRect/>
          </a:stretch>
        </p:blipFill>
        <p:spPr>
          <a:xfrm>
            <a:off x="11950730" y="473997"/>
            <a:ext cx="1905000" cy="695326"/>
          </a:xfrm>
          <a:prstGeom prst="rect">
            <a:avLst/>
          </a:prstGeom>
        </p:spPr>
      </p:pic>
      <p:pic>
        <p:nvPicPr>
          <p:cNvPr id="13" name="Picture 12">
            <a:extLst>
              <a:ext uri="{FF2B5EF4-FFF2-40B4-BE49-F238E27FC236}">
                <a16:creationId xmlns:a16="http://schemas.microsoft.com/office/drawing/2014/main" id="{C3290834-00AC-4100-9343-A4D8EDEE9D56}"/>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459089" y="7311390"/>
            <a:ext cx="1069643" cy="967284"/>
          </a:xfrm>
          <a:prstGeom prst="rect">
            <a:avLst/>
          </a:prstGeom>
        </p:spPr>
      </p:pic>
      <p:sp>
        <p:nvSpPr>
          <p:cNvPr id="14" name="Rectangle 13">
            <a:extLst>
              <a:ext uri="{FF2B5EF4-FFF2-40B4-BE49-F238E27FC236}">
                <a16:creationId xmlns:a16="http://schemas.microsoft.com/office/drawing/2014/main" id="{F2E712AD-5CE8-4A92-BD16-AE03AA6CB2D8}"/>
              </a:ext>
            </a:extLst>
          </p:cNvPr>
          <p:cNvSpPr/>
          <p:nvPr userDrawn="1"/>
        </p:nvSpPr>
        <p:spPr bwMode="auto">
          <a:xfrm>
            <a:off x="602344" y="7547427"/>
            <a:ext cx="972458" cy="68217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15" name="Picture 14">
            <a:extLst>
              <a:ext uri="{FF2B5EF4-FFF2-40B4-BE49-F238E27FC236}">
                <a16:creationId xmlns:a16="http://schemas.microsoft.com/office/drawing/2014/main" id="{EFDC84C2-37E4-4EDA-8EB6-D98E9CC99285}"/>
              </a:ext>
              <a:ext uri="{C183D7F6-B498-43B3-948B-1728B52AA6E4}">
                <adec:decorative xmlns:adec="http://schemas.microsoft.com/office/drawing/2017/decorative" val="1"/>
              </a:ext>
            </a:extLst>
          </p:cNvPr>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712936" y="7638446"/>
            <a:ext cx="1339149" cy="245112"/>
          </a:xfrm>
          <a:prstGeom prst="rect">
            <a:avLst/>
          </a:prstGeom>
        </p:spPr>
      </p:pic>
      <p:sp>
        <p:nvSpPr>
          <p:cNvPr id="16" name="Text Placeholder 163">
            <a:extLst>
              <a:ext uri="{FF2B5EF4-FFF2-40B4-BE49-F238E27FC236}">
                <a16:creationId xmlns:a16="http://schemas.microsoft.com/office/drawing/2014/main" id="{B8C77240-1E7A-4CFA-887F-29AA01D4D7FD}"/>
              </a:ext>
            </a:extLst>
          </p:cNvPr>
          <p:cNvSpPr txBox="1">
            <a:spLocks/>
          </p:cNvSpPr>
          <p:nvPr userDrawn="1"/>
        </p:nvSpPr>
        <p:spPr bwMode="auto">
          <a:xfrm>
            <a:off x="11774906" y="7738687"/>
            <a:ext cx="2129056" cy="191117"/>
          </a:xfrm>
          <a:prstGeom prst="rect">
            <a:avLst/>
          </a:prstGeom>
          <a:solidFill>
            <a:schemeClr val="bg1"/>
          </a:solidFill>
          <a:ln w="12700">
            <a:noFill/>
            <a:miter lim="800000"/>
            <a:headEnd/>
            <a:tailEnd/>
          </a:ln>
        </p:spPr>
        <p:txBody>
          <a:bodyPr vert="horz" wrap="square" lIns="0" tIns="0" rIns="0" bIns="0" numCol="1" anchor="t" anchorCtr="0" compatLnSpc="1">
            <a:prstTxWarp prst="textNoShape">
              <a:avLst/>
            </a:prstTxWarp>
            <a:noAutofit/>
          </a:bodyPr>
          <a:lstStyle>
            <a:lvl1pPr marL="109538" indent="0" algn="l" rtl="0" eaLnBrk="1" fontAlgn="base" hangingPunct="1">
              <a:lnSpc>
                <a:spcPct val="100000"/>
              </a:lnSpc>
              <a:spcBef>
                <a:spcPts val="2160"/>
              </a:spcBef>
              <a:spcAft>
                <a:spcPct val="0"/>
              </a:spcAft>
              <a:buClr>
                <a:srgbClr val="63666A"/>
              </a:buClr>
              <a:buSzPct val="100000"/>
              <a:buFont typeface="Arial" pitchFamily="-65" charset="0"/>
              <a:buNone/>
              <a:defRPr sz="2000">
                <a:solidFill>
                  <a:srgbClr val="595959"/>
                </a:solidFill>
                <a:latin typeface="+mn-lt"/>
                <a:ea typeface="Arial Unicode MS" pitchFamily="-65" charset="0"/>
                <a:cs typeface="Arial Unicode MS" pitchFamily="-65" charset="0"/>
                <a:sym typeface="Arial" pitchFamily="-65" charset="0"/>
              </a:defRPr>
            </a:lvl1pPr>
            <a:lvl2pPr marL="548640" indent="-288036"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2000">
                <a:solidFill>
                  <a:srgbClr val="595959"/>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r>
              <a:rPr lang="en-US" sz="800" b="1" kern="0" dirty="0">
                <a:solidFill>
                  <a:srgbClr val="777A80"/>
                </a:solidFill>
              </a:rPr>
              <a:t>HEALTH CARE COMPLIANCE     </a:t>
            </a:r>
            <a:fld id="{AD816501-AAE5-214E-B100-00C3DC5F5E3F}" type="slidenum">
              <a:rPr lang="en-US" sz="901" smtClean="0">
                <a:solidFill>
                  <a:srgbClr val="C8102E"/>
                </a:solidFill>
              </a:rPr>
              <a:pPr defTabSz="914400"/>
              <a:t>‹#›</a:t>
            </a:fld>
            <a:endParaRPr lang="en-US" sz="901" kern="0" dirty="0">
              <a:solidFill>
                <a:srgbClr val="C8102E"/>
              </a:solidFill>
            </a:endParaRPr>
          </a:p>
        </p:txBody>
      </p:sp>
      <p:pic>
        <p:nvPicPr>
          <p:cNvPr id="17" name="Picture 16" descr="A close up of a sign&#10;&#10;Description generated with high confidence">
            <a:extLst>
              <a:ext uri="{FF2B5EF4-FFF2-40B4-BE49-F238E27FC236}">
                <a16:creationId xmlns:a16="http://schemas.microsoft.com/office/drawing/2014/main" id="{48A7FDE9-AA8D-4686-A4A9-1E70D3B4A94E}"/>
              </a:ext>
            </a:extLst>
          </p:cNvPr>
          <p:cNvPicPr>
            <a:picLocks noChangeAspect="1"/>
          </p:cNvPicPr>
          <p:nvPr userDrawn="1"/>
        </p:nvPicPr>
        <p:blipFill>
          <a:blip r:embed="rId42"/>
          <a:stretch>
            <a:fillRect/>
          </a:stretch>
        </p:blipFill>
        <p:spPr>
          <a:xfrm>
            <a:off x="11950730" y="473997"/>
            <a:ext cx="1905000" cy="695326"/>
          </a:xfrm>
          <a:prstGeom prst="rect">
            <a:avLst/>
          </a:prstGeom>
        </p:spPr>
      </p:pic>
    </p:spTree>
    <p:extLst>
      <p:ext uri="{BB962C8B-B14F-4D97-AF65-F5344CB8AC3E}">
        <p14:creationId xmlns:p14="http://schemas.microsoft.com/office/powerpoint/2010/main" val="167162170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Lst>
  <p:transition>
    <p:fade/>
  </p:transition>
  <p:hf sldNum="0" hdr="0" ftr="0" dt="0"/>
  <p:txStyles>
    <p:titleStyle>
      <a:lvl1pPr algn="l" rtl="0" eaLnBrk="1" fontAlgn="base" hangingPunct="1">
        <a:lnSpc>
          <a:spcPct val="100000"/>
        </a:lnSpc>
        <a:spcBef>
          <a:spcPct val="0"/>
        </a:spcBef>
        <a:spcAft>
          <a:spcPct val="0"/>
        </a:spcAft>
        <a:defRPr sz="4501" b="1">
          <a:solidFill>
            <a:schemeClr val="tx1"/>
          </a:solidFill>
          <a:latin typeface="+mj-lt"/>
          <a:ea typeface="Arial Unicode MS" pitchFamily="-65" charset="0"/>
          <a:cs typeface="Arial Unicode MS" pitchFamily="-65"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41402" indent="-285293" algn="l" rtl="0" eaLnBrk="1" fontAlgn="base" hangingPunct="1">
        <a:lnSpc>
          <a:spcPct val="100000"/>
        </a:lnSpc>
        <a:spcBef>
          <a:spcPts val="2160"/>
        </a:spcBef>
        <a:spcAft>
          <a:spcPct val="0"/>
        </a:spcAft>
        <a:buClr>
          <a:srgbClr val="63666A"/>
        </a:buClr>
        <a:buSzPct val="100000"/>
        <a:buFont typeface="Arial" pitchFamily="-65" charset="0"/>
        <a:buChar char="•"/>
        <a:defRPr sz="3000">
          <a:solidFill>
            <a:srgbClr val="595959"/>
          </a:solidFill>
          <a:latin typeface="+mn-lt"/>
          <a:ea typeface="Arial Unicode MS" pitchFamily="-65" charset="0"/>
          <a:cs typeface="Arial Unicode MS" pitchFamily="-65" charset="0"/>
          <a:sym typeface="Arial" pitchFamily="-65" charset="0"/>
        </a:defRPr>
      </a:lvl1pPr>
      <a:lvl2pPr marL="548640" indent="-288037" algn="l" rtl="0" eaLnBrk="1" fontAlgn="base" hangingPunct="1">
        <a:lnSpc>
          <a:spcPct val="100000"/>
        </a:lnSpc>
        <a:spcBef>
          <a:spcPts val="0"/>
        </a:spcBef>
        <a:spcAft>
          <a:spcPct val="0"/>
        </a:spcAft>
        <a:buClr>
          <a:srgbClr val="63666A"/>
        </a:buClr>
        <a:buSzPct val="100000"/>
        <a:buFont typeface="Arial" pitchFamily="-65" charset="0"/>
        <a:buChar char="–"/>
        <a:defRPr sz="2400">
          <a:solidFill>
            <a:srgbClr val="595959"/>
          </a:solidFill>
          <a:latin typeface="+mn-lt"/>
          <a:ea typeface="Arial Unicode MS" pitchFamily="-65" charset="0"/>
          <a:cs typeface="Arial Unicode MS" pitchFamily="-65" charset="0"/>
          <a:sym typeface="Arial" pitchFamily="-65" charset="0"/>
        </a:defRPr>
      </a:lvl2pPr>
      <a:lvl3pPr marL="877824" indent="-241402" algn="l" rtl="0" eaLnBrk="1" fontAlgn="base" hangingPunct="1">
        <a:lnSpc>
          <a:spcPct val="100000"/>
        </a:lnSpc>
        <a:spcBef>
          <a:spcPts val="0"/>
        </a:spcBef>
        <a:spcAft>
          <a:spcPct val="0"/>
        </a:spcAft>
        <a:buClr>
          <a:srgbClr val="63666A"/>
        </a:buClr>
        <a:buSzPct val="100000"/>
        <a:buFont typeface="Arial" pitchFamily="-65" charset="0"/>
        <a:buChar char="•"/>
        <a:defRPr sz="2160">
          <a:solidFill>
            <a:srgbClr val="595959"/>
          </a:solidFill>
          <a:latin typeface="+mn-lt"/>
          <a:ea typeface="Arial Unicode MS" pitchFamily="-65" charset="0"/>
          <a:cs typeface="Arial Unicode MS" pitchFamily="-65" charset="0"/>
          <a:sym typeface="Arial" pitchFamily="-65" charset="0"/>
        </a:defRPr>
      </a:lvl3pPr>
      <a:lvl4pPr marL="1316736" indent="-241402" algn="l" rtl="0" eaLnBrk="1" fontAlgn="base" hangingPunct="1">
        <a:lnSpc>
          <a:spcPct val="100000"/>
        </a:lnSpc>
        <a:spcBef>
          <a:spcPts val="0"/>
        </a:spcBef>
        <a:spcAft>
          <a:spcPct val="0"/>
        </a:spcAft>
        <a:buClr>
          <a:srgbClr val="63666A"/>
        </a:buClr>
        <a:buSzPct val="100000"/>
        <a:buFont typeface="Arial" pitchFamily="-65" charset="0"/>
        <a:buChar char="–"/>
        <a:defRPr sz="1800">
          <a:solidFill>
            <a:srgbClr val="595959"/>
          </a:solidFill>
          <a:latin typeface="+mn-lt"/>
          <a:ea typeface="Arial Unicode MS" pitchFamily="-65" charset="0"/>
          <a:cs typeface="Arial Unicode MS" pitchFamily="-65" charset="0"/>
          <a:sym typeface="Arial" pitchFamily="-65" charset="0"/>
        </a:defRPr>
      </a:lvl4pPr>
      <a:lvl5pPr marL="1785557" indent="-229362" algn="l" rtl="0" eaLnBrk="1" fontAlgn="base" hangingPunct="1">
        <a:lnSpc>
          <a:spcPct val="100000"/>
        </a:lnSpc>
        <a:spcBef>
          <a:spcPts val="0"/>
        </a:spcBef>
        <a:spcAft>
          <a:spcPct val="0"/>
        </a:spcAft>
        <a:buClr>
          <a:srgbClr val="63666A"/>
        </a:buClr>
        <a:buSzPct val="100000"/>
        <a:buFont typeface="Arial" pitchFamily="-65" charset="0"/>
        <a:buChar char="»"/>
        <a:defRPr sz="1560">
          <a:solidFill>
            <a:srgbClr val="595959"/>
          </a:solidFill>
          <a:latin typeface="+mn-lt"/>
          <a:ea typeface="Arial Unicode MS" pitchFamily="-65" charset="0"/>
          <a:cs typeface="Arial Unicode MS" pitchFamily="-65" charset="0"/>
          <a:sym typeface="Arial" pitchFamily="-65" charset="0"/>
        </a:defRPr>
      </a:lvl5pPr>
      <a:lvl6pPr marL="2131469" indent="-230429" algn="l" rtl="0" eaLnBrk="1" fontAlgn="base" hangingPunct="1">
        <a:spcBef>
          <a:spcPts val="454"/>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0" indent="-230429" algn="l" rtl="0" eaLnBrk="1" fontAlgn="base" hangingPunct="1">
        <a:spcBef>
          <a:spcPts val="454"/>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4"/>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4"/>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p:bodyStyle>
    <p:otherStyle>
      <a:defPPr>
        <a:defRPr lang="en-US"/>
      </a:defPPr>
      <a:lvl1pPr marL="0" algn="l" defTabSz="345643" rtl="0" eaLnBrk="1" latinLnBrk="0" hangingPunct="1">
        <a:defRPr sz="1320" kern="1200">
          <a:solidFill>
            <a:schemeClr val="tx1"/>
          </a:solidFill>
          <a:latin typeface="+mn-lt"/>
          <a:ea typeface="+mn-ea"/>
          <a:cs typeface="+mn-cs"/>
        </a:defRPr>
      </a:lvl1pPr>
      <a:lvl2pPr marL="345643" algn="l" defTabSz="345643" rtl="0" eaLnBrk="1" latinLnBrk="0" hangingPunct="1">
        <a:defRPr sz="1320" kern="1200">
          <a:solidFill>
            <a:schemeClr val="tx1"/>
          </a:solidFill>
          <a:latin typeface="+mn-lt"/>
          <a:ea typeface="+mn-ea"/>
          <a:cs typeface="+mn-cs"/>
        </a:defRPr>
      </a:lvl2pPr>
      <a:lvl3pPr marL="691286" algn="l" defTabSz="345643" rtl="0" eaLnBrk="1" latinLnBrk="0" hangingPunct="1">
        <a:defRPr sz="1320" kern="1200">
          <a:solidFill>
            <a:schemeClr val="tx1"/>
          </a:solidFill>
          <a:latin typeface="+mn-lt"/>
          <a:ea typeface="+mn-ea"/>
          <a:cs typeface="+mn-cs"/>
        </a:defRPr>
      </a:lvl3pPr>
      <a:lvl4pPr marL="1036930" algn="l" defTabSz="345643" rtl="0" eaLnBrk="1" latinLnBrk="0" hangingPunct="1">
        <a:defRPr sz="1320" kern="1200">
          <a:solidFill>
            <a:schemeClr val="tx1"/>
          </a:solidFill>
          <a:latin typeface="+mn-lt"/>
          <a:ea typeface="+mn-ea"/>
          <a:cs typeface="+mn-cs"/>
        </a:defRPr>
      </a:lvl4pPr>
      <a:lvl5pPr marL="1382573" algn="l" defTabSz="345643" rtl="0" eaLnBrk="1" latinLnBrk="0" hangingPunct="1">
        <a:defRPr sz="1320" kern="1200">
          <a:solidFill>
            <a:schemeClr val="tx1"/>
          </a:solidFill>
          <a:latin typeface="+mn-lt"/>
          <a:ea typeface="+mn-ea"/>
          <a:cs typeface="+mn-cs"/>
        </a:defRPr>
      </a:lvl5pPr>
      <a:lvl6pPr marL="1728216" algn="l" defTabSz="345643" rtl="0" eaLnBrk="1" latinLnBrk="0" hangingPunct="1">
        <a:defRPr sz="1320" kern="1200">
          <a:solidFill>
            <a:schemeClr val="tx1"/>
          </a:solidFill>
          <a:latin typeface="+mn-lt"/>
          <a:ea typeface="+mn-ea"/>
          <a:cs typeface="+mn-cs"/>
        </a:defRPr>
      </a:lvl6pPr>
      <a:lvl7pPr marL="2073859" algn="l" defTabSz="345643" rtl="0" eaLnBrk="1" latinLnBrk="0" hangingPunct="1">
        <a:defRPr sz="1320" kern="1200">
          <a:solidFill>
            <a:schemeClr val="tx1"/>
          </a:solidFill>
          <a:latin typeface="+mn-lt"/>
          <a:ea typeface="+mn-ea"/>
          <a:cs typeface="+mn-cs"/>
        </a:defRPr>
      </a:lvl7pPr>
      <a:lvl8pPr marL="2419502" algn="l" defTabSz="345643" rtl="0" eaLnBrk="1" latinLnBrk="0" hangingPunct="1">
        <a:defRPr sz="1320" kern="1200">
          <a:solidFill>
            <a:schemeClr val="tx1"/>
          </a:solidFill>
          <a:latin typeface="+mn-lt"/>
          <a:ea typeface="+mn-ea"/>
          <a:cs typeface="+mn-cs"/>
        </a:defRPr>
      </a:lvl8pPr>
      <a:lvl9pPr marL="2765146" algn="l" defTabSz="345643" rtl="0" eaLnBrk="1" latinLnBrk="0" hangingPunct="1">
        <a:defRPr sz="13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CB6565-D442-FC49-8761-1687191A20C2}"/>
              </a:ext>
            </a:extLst>
          </p:cNvPr>
          <p:cNvSpPr/>
          <p:nvPr/>
        </p:nvSpPr>
        <p:spPr bwMode="auto">
          <a:xfrm>
            <a:off x="0" y="0"/>
            <a:ext cx="14630400" cy="1672682"/>
          </a:xfrm>
          <a:prstGeom prst="rect">
            <a:avLst/>
          </a:prstGeom>
          <a:solidFill>
            <a:schemeClr val="accent2"/>
          </a:solidFill>
          <a:ln w="12700" cap="flat" cmpd="sng" algn="ctr">
            <a:no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marL="0" marR="0" indent="0" algn="l" defTabSz="1097280" rtl="0" eaLnBrk="1" fontAlgn="base" latinLnBrk="0" hangingPunct="1">
              <a:lnSpc>
                <a:spcPct val="100000"/>
              </a:lnSpc>
              <a:spcBef>
                <a:spcPct val="0"/>
              </a:spcBef>
              <a:spcAft>
                <a:spcPct val="0"/>
              </a:spcAft>
              <a:buClrTx/>
              <a:buSzTx/>
              <a:buFontTx/>
              <a:buNone/>
              <a:tabLst/>
            </a:pPr>
            <a:endParaRPr kumimoji="0" lang="en-US" sz="384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endParaRPr>
          </a:p>
        </p:txBody>
      </p:sp>
      <p:pic>
        <p:nvPicPr>
          <p:cNvPr id="10" name="Picture 9">
            <a:extLst>
              <a:ext uri="{FF2B5EF4-FFF2-40B4-BE49-F238E27FC236}">
                <a16:creationId xmlns:a16="http://schemas.microsoft.com/office/drawing/2014/main" id="{A18346ED-4534-0D45-8EF7-4997665291A2}"/>
              </a:ext>
            </a:extLst>
          </p:cNvPr>
          <p:cNvPicPr>
            <a:picLocks noChangeAspect="1"/>
          </p:cNvPicPr>
          <p:nvPr/>
        </p:nvPicPr>
        <p:blipFill rotWithShape="1">
          <a:blip r:embed="rId21"/>
          <a:srcRect l="-3249" t="1845" r="-1638" b="-1845"/>
          <a:stretch/>
        </p:blipFill>
        <p:spPr>
          <a:xfrm>
            <a:off x="11844615" y="7250532"/>
            <a:ext cx="2404998" cy="765523"/>
          </a:xfrm>
          <a:prstGeom prst="rect">
            <a:avLst/>
          </a:prstGeom>
        </p:spPr>
      </p:pic>
    </p:spTree>
    <p:extLst>
      <p:ext uri="{BB962C8B-B14F-4D97-AF65-F5344CB8AC3E}">
        <p14:creationId xmlns:p14="http://schemas.microsoft.com/office/powerpoint/2010/main" val="339941455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hyperlink" Target="http://www.totalitygatewayresources.com/" TargetMode="External"/><Relationship Id="rId7" Type="http://schemas.openxmlformats.org/officeDocument/2006/relationships/slide" Target="slide3.xml"/><Relationship Id="rId2" Type="http://schemas.openxmlformats.org/officeDocument/2006/relationships/hyperlink" Target="https://totalitygateway.jnj.com/tpextranet/" TargetMode="External"/><Relationship Id="rId1" Type="http://schemas.openxmlformats.org/officeDocument/2006/relationships/slideLayout" Target="../slideLayouts/slideLayout65.xml"/><Relationship Id="rId6" Type="http://schemas.openxmlformats.org/officeDocument/2006/relationships/hyperlink" Target="http://www.fda.gov/ora/compliance_ref/debar/default.htm" TargetMode="External"/><Relationship Id="rId5" Type="http://schemas.openxmlformats.org/officeDocument/2006/relationships/hyperlink" Target="https://sam.gov/content/exclusions" TargetMode="External"/><Relationship Id="rId4" Type="http://schemas.openxmlformats.org/officeDocument/2006/relationships/hyperlink" Target="http://exclusions.oig.hhs.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ruvaultviewer.jnj.com/general/Search/Property?aDocId=0B33B04A-30A9-47C2-A613-C0E16A0F999F&amp;aRepo=TV&amp;hideProperty=True" TargetMode="External"/><Relationship Id="rId2" Type="http://schemas.openxmlformats.org/officeDocument/2006/relationships/slideLayout" Target="../slideLayouts/slideLayout6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hyperlink" Target="https://truvaultviewer.jnj.com/general/Search/Property?aDocId=0B33B04A-30A9-47C2-A613-C0E16A0F999F&amp;aRepo=TV&amp;hideProperty=True" TargetMode="External"/><Relationship Id="rId1" Type="http://schemas.openxmlformats.org/officeDocument/2006/relationships/slideLayout" Target="../slideLayouts/slideLayout64.xml"/><Relationship Id="rId6" Type="http://schemas.openxmlformats.org/officeDocument/2006/relationships/slide" Target="slide7.xml"/><Relationship Id="rId11" Type="http://schemas.openxmlformats.org/officeDocument/2006/relationships/slide" Target="slide3.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C23A9B-CC6E-4A6C-99D5-0F80FE64C5B9}"/>
              </a:ext>
            </a:extLst>
          </p:cNvPr>
          <p:cNvSpPr/>
          <p:nvPr/>
        </p:nvSpPr>
        <p:spPr>
          <a:xfrm>
            <a:off x="830024" y="2357646"/>
            <a:ext cx="12686678" cy="3323987"/>
          </a:xfrm>
          <a:prstGeom prst="rect">
            <a:avLst/>
          </a:prstGeom>
        </p:spPr>
        <p:txBody>
          <a:bodyPr wrap="none">
            <a:spAutoFit/>
          </a:bodyPr>
          <a:lstStyle/>
          <a:p>
            <a:pPr algn="ctr"/>
            <a:r>
              <a:rPr lang="en-US" altLang="en-US" sz="6600" b="1" dirty="0">
                <a:solidFill>
                  <a:srgbClr val="0C2F79"/>
                </a:solidFill>
                <a:latin typeface="Arial Nova Cond Light" panose="020B0306020202020204" pitchFamily="34" charset="0"/>
                <a:cs typeface="Georgia" panose="02040502050405020303" pitchFamily="18" charset="0"/>
              </a:rPr>
              <a:t>Totality Closeout Documentation Checklist</a:t>
            </a:r>
          </a:p>
          <a:p>
            <a:pPr algn="ctr"/>
            <a:r>
              <a:rPr lang="en-US" altLang="en-US" sz="4800" b="1" dirty="0">
                <a:solidFill>
                  <a:srgbClr val="0C2F79"/>
                </a:solidFill>
                <a:latin typeface="Arial Nova Cond Light" panose="020B0306020202020204" pitchFamily="34" charset="0"/>
                <a:cs typeface="Georgia" panose="02040502050405020303" pitchFamily="18" charset="0"/>
              </a:rPr>
              <a:t>Pharmaceutical Group </a:t>
            </a:r>
          </a:p>
          <a:p>
            <a:pPr algn="ctr"/>
            <a:r>
              <a:rPr lang="en-US" altLang="en-US" sz="4800" b="1" dirty="0">
                <a:solidFill>
                  <a:srgbClr val="0C2F79"/>
                </a:solidFill>
                <a:latin typeface="Arial Nova Cond Light" panose="020B0306020202020204" pitchFamily="34" charset="0"/>
                <a:cs typeface="Georgia" panose="02040502050405020303" pitchFamily="18" charset="0"/>
              </a:rPr>
              <a:t>Update October 2024</a:t>
            </a:r>
          </a:p>
        </p:txBody>
      </p:sp>
    </p:spTree>
    <p:custDataLst>
      <p:tags r:id="rId1"/>
    </p:custDataLst>
    <p:extLst>
      <p:ext uri="{BB962C8B-B14F-4D97-AF65-F5344CB8AC3E}">
        <p14:creationId xmlns:p14="http://schemas.microsoft.com/office/powerpoint/2010/main" val="246536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79400" y="208998"/>
            <a:ext cx="14071600" cy="827919"/>
          </a:xfrm>
          <a:prstGeom prst="rect">
            <a:avLst/>
          </a:prstGeom>
        </p:spPr>
        <p:txBody>
          <a:bodyPr vert="horz" wrap="square" lIns="0" tIns="15240" rIns="0" bIns="0" rtlCol="0">
            <a:spAutoFit/>
          </a:bodyPr>
          <a:lstStyle/>
          <a:p>
            <a:pPr marL="15240">
              <a:lnSpc>
                <a:spcPct val="100000"/>
              </a:lnSpc>
              <a:spcBef>
                <a:spcPts val="120"/>
              </a:spcBef>
            </a:pPr>
            <a:r>
              <a:rPr spc="-6" dirty="0">
                <a:solidFill>
                  <a:schemeClr val="bg1"/>
                </a:solidFill>
              </a:rPr>
              <a:t>Preceptorship</a:t>
            </a:r>
            <a:r>
              <a:rPr lang="en-US" spc="-6" dirty="0">
                <a:solidFill>
                  <a:schemeClr val="bg1"/>
                </a:solidFill>
              </a:rPr>
              <a:t>s</a:t>
            </a:r>
            <a:r>
              <a:rPr spc="-6" dirty="0">
                <a:solidFill>
                  <a:schemeClr val="bg1"/>
                </a:solidFill>
              </a:rPr>
              <a:t>/Publications/Investigator Initiated</a:t>
            </a:r>
            <a:r>
              <a:rPr spc="210" dirty="0">
                <a:solidFill>
                  <a:schemeClr val="bg1"/>
                </a:solidFill>
              </a:rPr>
              <a:t> </a:t>
            </a:r>
            <a:r>
              <a:rPr spc="-6" dirty="0">
                <a:solidFill>
                  <a:schemeClr val="bg1"/>
                </a:solidFill>
              </a:rPr>
              <a:t>Studies</a:t>
            </a:r>
          </a:p>
        </p:txBody>
      </p:sp>
      <p:sp>
        <p:nvSpPr>
          <p:cNvPr id="8" name="object 3">
            <a:extLst>
              <a:ext uri="{FF2B5EF4-FFF2-40B4-BE49-F238E27FC236}">
                <a16:creationId xmlns:a16="http://schemas.microsoft.com/office/drawing/2014/main" id="{9C47BC24-B0DB-8272-1566-B86376F86F97}"/>
              </a:ext>
            </a:extLst>
          </p:cNvPr>
          <p:cNvSpPr txBox="1"/>
          <p:nvPr/>
        </p:nvSpPr>
        <p:spPr>
          <a:xfrm>
            <a:off x="517357" y="1131849"/>
            <a:ext cx="13619747" cy="1826655"/>
          </a:xfrm>
          <a:prstGeom prst="rect">
            <a:avLst/>
          </a:prstGeom>
          <a:solidFill>
            <a:schemeClr val="bg1"/>
          </a:solidFill>
          <a:ln w="9525">
            <a:solidFill>
              <a:srgbClr val="545454"/>
            </a:solidFill>
          </a:ln>
        </p:spPr>
        <p:txBody>
          <a:bodyPr vert="horz" wrap="square" lIns="0" tIns="41149" rIns="0" bIns="0" rtlCol="0">
            <a:spAutoFit/>
          </a:bodyPr>
          <a:lstStyle/>
          <a:p>
            <a:pPr algn="ctr">
              <a:spcBef>
                <a:spcPts val="325"/>
              </a:spcBef>
            </a:pPr>
            <a:r>
              <a:rPr lang="en-US" sz="2000" b="1" u="heavy" spc="-6" dirty="0">
                <a:solidFill>
                  <a:srgbClr val="C00000"/>
                </a:solidFill>
                <a:uFill>
                  <a:solidFill>
                    <a:srgbClr val="C00000"/>
                  </a:solidFill>
                </a:uFill>
                <a:latin typeface="+mn-lt"/>
                <a:cs typeface="Calibri"/>
              </a:rPr>
              <a:t>Applicable to</a:t>
            </a:r>
            <a:r>
              <a:rPr sz="2000" b="1" u="heavy" spc="-13" dirty="0">
                <a:solidFill>
                  <a:srgbClr val="C00000"/>
                </a:solidFill>
                <a:uFill>
                  <a:solidFill>
                    <a:srgbClr val="C00000"/>
                  </a:solidFill>
                </a:uFill>
                <a:latin typeface="+mn-lt"/>
                <a:cs typeface="Calibri"/>
              </a:rPr>
              <a:t> </a:t>
            </a:r>
            <a:r>
              <a:rPr sz="2000" b="1" u="heavy" dirty="0">
                <a:solidFill>
                  <a:srgbClr val="C00000"/>
                </a:solidFill>
                <a:uFill>
                  <a:solidFill>
                    <a:srgbClr val="C00000"/>
                  </a:solidFill>
                </a:uFill>
                <a:latin typeface="+mn-lt"/>
                <a:cs typeface="Calibri"/>
              </a:rPr>
              <a:t>all </a:t>
            </a:r>
            <a:r>
              <a:rPr sz="2000" b="1" u="heavy" spc="-18" dirty="0">
                <a:solidFill>
                  <a:srgbClr val="C00000"/>
                </a:solidFill>
                <a:uFill>
                  <a:solidFill>
                    <a:srgbClr val="C00000"/>
                  </a:solidFill>
                </a:uFill>
                <a:latin typeface="+mn-lt"/>
                <a:cs typeface="Calibri"/>
              </a:rPr>
              <a:t>Totality</a:t>
            </a:r>
            <a:r>
              <a:rPr sz="2000" b="1" u="heavy" spc="-96" dirty="0">
                <a:solidFill>
                  <a:srgbClr val="C00000"/>
                </a:solidFill>
                <a:uFill>
                  <a:solidFill>
                    <a:srgbClr val="C00000"/>
                  </a:solidFill>
                </a:uFill>
                <a:latin typeface="+mn-lt"/>
                <a:cs typeface="Calibri"/>
              </a:rPr>
              <a:t> </a:t>
            </a:r>
            <a:r>
              <a:rPr sz="2000" b="1" u="heavy" spc="-13" dirty="0">
                <a:solidFill>
                  <a:srgbClr val="C00000"/>
                </a:solidFill>
                <a:uFill>
                  <a:solidFill>
                    <a:srgbClr val="C00000"/>
                  </a:solidFill>
                </a:uFill>
                <a:latin typeface="+mn-lt"/>
                <a:cs typeface="Calibri"/>
              </a:rPr>
              <a:t>Transactions</a:t>
            </a:r>
            <a:endParaRPr sz="2000" dirty="0">
              <a:latin typeface="+mn-lt"/>
              <a:cs typeface="Calibri"/>
            </a:endParaRPr>
          </a:p>
          <a:p>
            <a:pPr marL="316230" indent="-207264">
              <a:spcBef>
                <a:spcPts val="0"/>
              </a:spcBef>
              <a:buFontTx/>
              <a:buChar char="•"/>
              <a:tabLst>
                <a:tab pos="316992" algn="l"/>
              </a:tabLst>
            </a:pPr>
            <a:r>
              <a:rPr lang="en-US" sz="1600" spc="-6" dirty="0">
                <a:solidFill>
                  <a:srgbClr val="545454"/>
                </a:solidFill>
                <a:latin typeface="+mn-lt"/>
                <a:cs typeface="Arial"/>
              </a:rPr>
              <a:t>System Required Documentation, including business rationale, objectives, deliverables, FMV, etc.  (located within the Totality transaction marked with a red asterisk)</a:t>
            </a:r>
          </a:p>
          <a:p>
            <a:pPr marL="316230" indent="-207264">
              <a:spcBef>
                <a:spcPts val="0"/>
              </a:spcBef>
              <a:buFontTx/>
              <a:buChar char="•"/>
              <a:tabLst>
                <a:tab pos="316992" algn="l"/>
              </a:tabLst>
            </a:pPr>
            <a:r>
              <a:rPr lang="en-US" sz="1600" spc="-6" dirty="0">
                <a:solidFill>
                  <a:srgbClr val="545454"/>
                </a:solidFill>
                <a:latin typeface="+mn-lt"/>
                <a:cs typeface="Arial"/>
              </a:rPr>
              <a:t>Dated Screen Shots of OIG, EPLS, US State License Verification (if applicable) uploaded in Totality; date that FDA Debarment check was completed</a:t>
            </a:r>
          </a:p>
          <a:p>
            <a:pPr marL="316230" indent="-207264">
              <a:spcBef>
                <a:spcPts val="0"/>
              </a:spcBef>
              <a:buFontTx/>
              <a:buChar char="•"/>
              <a:tabLst>
                <a:tab pos="316992" algn="l"/>
              </a:tabLst>
            </a:pPr>
            <a:r>
              <a:rPr lang="en-US" sz="1600" spc="-6" dirty="0">
                <a:solidFill>
                  <a:srgbClr val="545454"/>
                </a:solidFill>
                <a:latin typeface="+mn-lt"/>
                <a:cs typeface="Arial"/>
              </a:rPr>
              <a:t>Advisor rationale for selection and Resume/CV or Credentials to support ability to perform the needed services</a:t>
            </a:r>
          </a:p>
          <a:p>
            <a:pPr marL="316230" indent="-207264">
              <a:spcBef>
                <a:spcPts val="0"/>
              </a:spcBef>
              <a:buFontTx/>
              <a:buChar char="•"/>
              <a:tabLst>
                <a:tab pos="316992" algn="l"/>
              </a:tabLst>
            </a:pPr>
            <a:r>
              <a:rPr lang="en-US" sz="1600" spc="-6" dirty="0">
                <a:solidFill>
                  <a:srgbClr val="545454"/>
                </a:solidFill>
                <a:latin typeface="+mn-lt"/>
                <a:cs typeface="Arial"/>
              </a:rPr>
              <a:t>Fully executed HCP Contracts; include Government employee release form (if interacting/consulting with a government employee)</a:t>
            </a:r>
          </a:p>
          <a:p>
            <a:pPr marL="316230" indent="-207264">
              <a:spcBef>
                <a:spcPts val="0"/>
              </a:spcBef>
              <a:buFontTx/>
              <a:buChar char="•"/>
              <a:tabLst>
                <a:tab pos="316992" algn="l"/>
              </a:tabLst>
            </a:pPr>
            <a:r>
              <a:rPr lang="en-US" sz="1600" spc="-6" dirty="0">
                <a:solidFill>
                  <a:srgbClr val="C00000"/>
                </a:solidFill>
                <a:latin typeface="+mn-lt"/>
                <a:cs typeface="Arial"/>
              </a:rPr>
              <a:t>Proof of Payment(s) made, e.g., invoices, preferably in local currency</a:t>
            </a:r>
          </a:p>
          <a:p>
            <a:pPr marL="316230" indent="-207264">
              <a:spcBef>
                <a:spcPts val="0"/>
              </a:spcBef>
              <a:buFontTx/>
              <a:buChar char="•"/>
              <a:tabLst>
                <a:tab pos="316992" algn="l"/>
              </a:tabLst>
            </a:pPr>
            <a:r>
              <a:rPr lang="en-US" sz="1600" spc="-6" dirty="0">
                <a:solidFill>
                  <a:srgbClr val="545454"/>
                </a:solidFill>
                <a:latin typeface="+mn-lt"/>
                <a:cs typeface="Arial"/>
              </a:rPr>
              <a:t>IF APPLICABLE: Cross Border Documentation, Confirmation of active Third Party Intermediary (TPI) Due Diligence for vendor/TPI</a:t>
            </a:r>
          </a:p>
        </p:txBody>
      </p:sp>
      <p:grpSp>
        <p:nvGrpSpPr>
          <p:cNvPr id="15" name="Group 14">
            <a:extLst>
              <a:ext uri="{FF2B5EF4-FFF2-40B4-BE49-F238E27FC236}">
                <a16:creationId xmlns:a16="http://schemas.microsoft.com/office/drawing/2014/main" id="{25289472-C059-9591-EBFC-951891A911F1}"/>
              </a:ext>
            </a:extLst>
          </p:cNvPr>
          <p:cNvGrpSpPr/>
          <p:nvPr/>
        </p:nvGrpSpPr>
        <p:grpSpPr>
          <a:xfrm>
            <a:off x="662557" y="3357970"/>
            <a:ext cx="3688746" cy="2649699"/>
            <a:chOff x="662557" y="3513276"/>
            <a:chExt cx="3688746" cy="2649699"/>
          </a:xfrm>
        </p:grpSpPr>
        <p:sp>
          <p:nvSpPr>
            <p:cNvPr id="4" name="object 4"/>
            <p:cNvSpPr txBox="1"/>
            <p:nvPr/>
          </p:nvSpPr>
          <p:spPr>
            <a:xfrm>
              <a:off x="662557" y="3882607"/>
              <a:ext cx="3688746" cy="2280368"/>
            </a:xfrm>
            <a:prstGeom prst="rect">
              <a:avLst/>
            </a:prstGeom>
            <a:noFill/>
            <a:ln w="9525">
              <a:solidFill>
                <a:srgbClr val="545454"/>
              </a:solidFill>
            </a:ln>
          </p:spPr>
          <p:txBody>
            <a:bodyPr vert="horz" wrap="square" lIns="0" tIns="51054" rIns="0" bIns="0" rtlCol="0">
              <a:spAutoFit/>
            </a:bodyPr>
            <a:lstStyle/>
            <a:p>
              <a:pPr marL="109538" marR="731520" indent="4763">
                <a:spcBef>
                  <a:spcPts val="0"/>
                </a:spcBef>
              </a:pPr>
              <a:endParaRPr lang="en-US" sz="1800" b="1" u="heavy" spc="-13" dirty="0">
                <a:solidFill>
                  <a:srgbClr val="C00000"/>
                </a:solidFill>
                <a:uFill>
                  <a:solidFill>
                    <a:srgbClr val="C00000"/>
                  </a:solidFill>
                </a:uFill>
                <a:latin typeface="+mn-lt"/>
                <a:cs typeface="Arial"/>
              </a:endParaRPr>
            </a:p>
            <a:p>
              <a:pPr marL="109538" marR="731520" indent="4763">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lang="en-US" sz="1800" b="1" u="heavy" spc="-6"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16230" indent="-207264">
                <a:spcBef>
                  <a:spcPts val="0"/>
                </a:spcBef>
                <a:buChar char="•"/>
                <a:tabLst>
                  <a:tab pos="316230" algn="l"/>
                  <a:tab pos="316992" algn="l"/>
                </a:tabLst>
              </a:pPr>
              <a:r>
                <a:rPr sz="1800" spc="-6" dirty="0">
                  <a:solidFill>
                    <a:srgbClr val="545454"/>
                  </a:solidFill>
                  <a:latin typeface="+mn-lt"/>
                  <a:cs typeface="Arial"/>
                </a:rPr>
                <a:t>Agenda</a:t>
              </a:r>
              <a:endParaRPr sz="1800" dirty="0">
                <a:latin typeface="+mn-lt"/>
                <a:cs typeface="Arial"/>
              </a:endParaRPr>
            </a:p>
            <a:p>
              <a:pPr marL="316230" indent="-207264">
                <a:spcBef>
                  <a:spcPts val="0"/>
                </a:spcBef>
                <a:buChar char="•"/>
                <a:tabLst>
                  <a:tab pos="316230" algn="l"/>
                  <a:tab pos="316992" algn="l"/>
                </a:tabLst>
              </a:pPr>
              <a:r>
                <a:rPr sz="1800" spc="-6" dirty="0">
                  <a:solidFill>
                    <a:srgbClr val="545454"/>
                  </a:solidFill>
                  <a:latin typeface="+mn-lt"/>
                  <a:cs typeface="Arial"/>
                </a:rPr>
                <a:t>Project Deliverable/Proof of Service</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09728">
                <a:spcBef>
                  <a:spcPts val="0"/>
                </a:spcBef>
              </a:pPr>
              <a:r>
                <a:rPr sz="1800" b="1" u="heavy" spc="-6" dirty="0">
                  <a:solidFill>
                    <a:srgbClr val="C00000"/>
                  </a:solidFill>
                  <a:uFill>
                    <a:solidFill>
                      <a:srgbClr val="C00000"/>
                    </a:solidFill>
                  </a:uFill>
                  <a:latin typeface="+mn-lt"/>
                  <a:cs typeface="Arial"/>
                </a:rPr>
                <a:t>Examples of Proof of Service</a:t>
              </a:r>
              <a:r>
                <a:rPr sz="1800" b="1" u="heavy" spc="-30"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230" indent="-207264">
                <a:spcBef>
                  <a:spcPts val="0"/>
                </a:spcBef>
                <a:buChar char="•"/>
                <a:tabLst>
                  <a:tab pos="316230" algn="l"/>
                  <a:tab pos="316992" algn="l"/>
                </a:tabLst>
              </a:pPr>
              <a:r>
                <a:rPr sz="1800" spc="-6" dirty="0">
                  <a:solidFill>
                    <a:srgbClr val="545454"/>
                  </a:solidFill>
                  <a:latin typeface="+mn-lt"/>
                  <a:cs typeface="Arial"/>
                </a:rPr>
                <a:t>Itemized</a:t>
              </a:r>
              <a:r>
                <a:rPr sz="1800" spc="-13" dirty="0">
                  <a:solidFill>
                    <a:srgbClr val="545454"/>
                  </a:solidFill>
                  <a:latin typeface="+mn-lt"/>
                  <a:cs typeface="Arial"/>
                </a:rPr>
                <a:t> </a:t>
              </a:r>
              <a:r>
                <a:rPr sz="1800" spc="-6" dirty="0">
                  <a:solidFill>
                    <a:srgbClr val="545454"/>
                  </a:solidFill>
                  <a:latin typeface="+mn-lt"/>
                  <a:cs typeface="Arial"/>
                </a:rPr>
                <a:t>Invoice</a:t>
              </a:r>
              <a:endParaRPr sz="1800" dirty="0">
                <a:latin typeface="+mn-lt"/>
                <a:cs typeface="Arial"/>
              </a:endParaRPr>
            </a:p>
            <a:p>
              <a:pPr>
                <a:spcBef>
                  <a:spcPts val="61"/>
                </a:spcBef>
                <a:buClr>
                  <a:srgbClr val="545454"/>
                </a:buClr>
                <a:buFont typeface="Arial"/>
                <a:buChar char="•"/>
              </a:pPr>
              <a:endParaRPr sz="1800" dirty="0">
                <a:latin typeface="+mn-lt"/>
                <a:cs typeface="Arial"/>
              </a:endParaRPr>
            </a:p>
          </p:txBody>
        </p:sp>
        <p:sp>
          <p:nvSpPr>
            <p:cNvPr id="9" name="TextBox 8">
              <a:extLst>
                <a:ext uri="{FF2B5EF4-FFF2-40B4-BE49-F238E27FC236}">
                  <a16:creationId xmlns:a16="http://schemas.microsoft.com/office/drawing/2014/main" id="{A61D3303-151B-4BD9-14BB-0C182164CEA4}"/>
                </a:ext>
              </a:extLst>
            </p:cNvPr>
            <p:cNvSpPr txBox="1"/>
            <p:nvPr/>
          </p:nvSpPr>
          <p:spPr>
            <a:xfrm>
              <a:off x="662557" y="3513276"/>
              <a:ext cx="3688746" cy="369332"/>
            </a:xfrm>
            <a:prstGeom prst="rect">
              <a:avLst/>
            </a:prstGeom>
            <a:solidFill>
              <a:srgbClr val="FFCB20"/>
            </a:solidFill>
          </p:spPr>
          <p:txBody>
            <a:bodyPr wrap="square" rtlCol="0">
              <a:spAutoFit/>
            </a:bodyPr>
            <a:lstStyle/>
            <a:p>
              <a:pPr algn="ctr"/>
              <a:r>
                <a:rPr lang="en-US" sz="1800" b="1" dirty="0">
                  <a:solidFill>
                    <a:srgbClr val="0C2F79"/>
                  </a:solidFill>
                  <a:latin typeface="Arial Nova Cond Light" panose="020B0306020202020204" pitchFamily="34" charset="0"/>
                </a:rPr>
                <a:t>Preceptorships</a:t>
              </a:r>
            </a:p>
          </p:txBody>
        </p:sp>
      </p:grpSp>
      <p:grpSp>
        <p:nvGrpSpPr>
          <p:cNvPr id="14" name="Group 13">
            <a:extLst>
              <a:ext uri="{FF2B5EF4-FFF2-40B4-BE49-F238E27FC236}">
                <a16:creationId xmlns:a16="http://schemas.microsoft.com/office/drawing/2014/main" id="{DA4566A5-0BF0-4172-7316-04C7BA1E14B7}"/>
              </a:ext>
            </a:extLst>
          </p:cNvPr>
          <p:cNvGrpSpPr/>
          <p:nvPr/>
        </p:nvGrpSpPr>
        <p:grpSpPr>
          <a:xfrm>
            <a:off x="5381276" y="3357966"/>
            <a:ext cx="3688747" cy="3475383"/>
            <a:chOff x="5043564" y="3474509"/>
            <a:chExt cx="3688747" cy="3475383"/>
          </a:xfrm>
        </p:grpSpPr>
        <p:sp>
          <p:nvSpPr>
            <p:cNvPr id="5" name="object 5"/>
            <p:cNvSpPr txBox="1"/>
            <p:nvPr/>
          </p:nvSpPr>
          <p:spPr>
            <a:xfrm>
              <a:off x="5043566" y="3838527"/>
              <a:ext cx="3688745" cy="3111365"/>
            </a:xfrm>
            <a:prstGeom prst="rect">
              <a:avLst/>
            </a:prstGeom>
            <a:noFill/>
            <a:ln w="9525">
              <a:solidFill>
                <a:srgbClr val="545454"/>
              </a:solidFill>
            </a:ln>
          </p:spPr>
          <p:txBody>
            <a:bodyPr vert="horz" wrap="square" lIns="0" tIns="51054" rIns="0" bIns="0" rtlCol="0">
              <a:spAutoFit/>
            </a:bodyPr>
            <a:lstStyle/>
            <a:p>
              <a:pPr marL="109538" marR="823722" indent="4763">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lang="en-US" sz="1800" b="1" u="heavy" spc="6" dirty="0">
                  <a:solidFill>
                    <a:srgbClr val="C00000"/>
                  </a:solidFill>
                  <a:uFill>
                    <a:solidFill>
                      <a:srgbClr val="C00000"/>
                    </a:solidFill>
                  </a:uFill>
                  <a:latin typeface="+mn-lt"/>
                  <a:cs typeface="Arial"/>
                </a:rPr>
                <a:t> </a:t>
              </a:r>
              <a:r>
                <a:rPr lang="en-US" sz="1800" b="1" u="heavy" spc="-6" dirty="0">
                  <a:solidFill>
                    <a:srgbClr val="C00000"/>
                  </a:solidFill>
                  <a:uFill>
                    <a:solidFill>
                      <a:srgbClr val="C00000"/>
                    </a:solidFill>
                  </a:uFill>
                  <a:latin typeface="+mn-lt"/>
                  <a:cs typeface="Arial"/>
                </a:rPr>
                <a:t>D</a:t>
              </a:r>
              <a:r>
                <a:rPr sz="1800" b="1" u="heavy" spc="-6" dirty="0">
                  <a:solidFill>
                    <a:srgbClr val="C00000"/>
                  </a:solidFill>
                  <a:uFill>
                    <a:solidFill>
                      <a:srgbClr val="C00000"/>
                    </a:solidFill>
                  </a:uFill>
                  <a:latin typeface="+mn-lt"/>
                  <a:cs typeface="Arial"/>
                </a:rPr>
                <a:t>ocumentation: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Project Deliverable/Proof of Service</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Promotional Content Review (is</a:t>
              </a:r>
              <a:r>
                <a:rPr sz="1800" spc="-18" dirty="0">
                  <a:solidFill>
                    <a:srgbClr val="545454"/>
                  </a:solidFill>
                  <a:latin typeface="+mn-lt"/>
                  <a:cs typeface="Arial"/>
                </a:rPr>
                <a:t> </a:t>
              </a:r>
              <a:r>
                <a:rPr sz="1800" spc="-6" dirty="0">
                  <a:solidFill>
                    <a:srgbClr val="545454"/>
                  </a:solidFill>
                  <a:latin typeface="+mn-lt"/>
                  <a:cs typeface="Arial"/>
                </a:rPr>
                <a:t>applicable)</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Publication or Record Location</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10490">
                <a:spcBef>
                  <a:spcPts val="0"/>
                </a:spcBef>
              </a:pPr>
              <a:r>
                <a:rPr sz="1800" b="1" u="heavy" spc="-6" dirty="0">
                  <a:solidFill>
                    <a:srgbClr val="C00000"/>
                  </a:solidFill>
                  <a:uFill>
                    <a:solidFill>
                      <a:srgbClr val="C00000"/>
                    </a:solidFill>
                  </a:uFill>
                  <a:latin typeface="+mn-lt"/>
                  <a:cs typeface="Arial"/>
                </a:rPr>
                <a:t>Examples of Proof of Service</a:t>
              </a:r>
              <a:r>
                <a:rPr sz="1800" b="1" u="heavy" spc="-24"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Final Publication/Manuscript</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Record Location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Poster or other</a:t>
              </a:r>
              <a:r>
                <a:rPr sz="1800" spc="-18" dirty="0">
                  <a:solidFill>
                    <a:srgbClr val="545454"/>
                  </a:solidFill>
                  <a:latin typeface="+mn-lt"/>
                  <a:cs typeface="Arial"/>
                </a:rPr>
                <a:t> </a:t>
              </a:r>
              <a:r>
                <a:rPr sz="1800" spc="-6" dirty="0">
                  <a:solidFill>
                    <a:srgbClr val="545454"/>
                  </a:solidFill>
                  <a:latin typeface="+mn-lt"/>
                  <a:cs typeface="Arial"/>
                </a:rPr>
                <a:t>Materials</a:t>
              </a:r>
              <a:endParaRPr sz="1800" dirty="0">
                <a:latin typeface="+mn-lt"/>
                <a:cs typeface="Arial"/>
              </a:endParaRPr>
            </a:p>
            <a:p>
              <a:pPr>
                <a:spcBef>
                  <a:spcPts val="61"/>
                </a:spcBef>
                <a:buClr>
                  <a:srgbClr val="545454"/>
                </a:buClr>
                <a:buFont typeface="Arial"/>
                <a:buChar char="•"/>
              </a:pPr>
              <a:endParaRPr sz="1800" dirty="0">
                <a:latin typeface="+mn-lt"/>
                <a:cs typeface="Arial"/>
              </a:endParaRPr>
            </a:p>
          </p:txBody>
        </p:sp>
        <p:sp>
          <p:nvSpPr>
            <p:cNvPr id="11" name="TextBox 10">
              <a:extLst>
                <a:ext uri="{FF2B5EF4-FFF2-40B4-BE49-F238E27FC236}">
                  <a16:creationId xmlns:a16="http://schemas.microsoft.com/office/drawing/2014/main" id="{8CDCC3E4-7FB8-1656-841D-D1D26F687FE3}"/>
                </a:ext>
              </a:extLst>
            </p:cNvPr>
            <p:cNvSpPr txBox="1"/>
            <p:nvPr/>
          </p:nvSpPr>
          <p:spPr>
            <a:xfrm>
              <a:off x="5043564" y="3474509"/>
              <a:ext cx="3688745" cy="369332"/>
            </a:xfrm>
            <a:prstGeom prst="rect">
              <a:avLst/>
            </a:prstGeom>
            <a:solidFill>
              <a:srgbClr val="FFCB20"/>
            </a:solidFill>
          </p:spPr>
          <p:txBody>
            <a:bodyPr wrap="square" rtlCol="0">
              <a:spAutoFit/>
            </a:bodyPr>
            <a:lstStyle/>
            <a:p>
              <a:pPr algn="ctr"/>
              <a:r>
                <a:rPr lang="en-US" sz="1800" b="1" dirty="0">
                  <a:solidFill>
                    <a:srgbClr val="0C2F79"/>
                  </a:solidFill>
                  <a:latin typeface="Arial Nova Cond Light" panose="020B0306020202020204" pitchFamily="34" charset="0"/>
                </a:rPr>
                <a:t>Publications</a:t>
              </a:r>
            </a:p>
          </p:txBody>
        </p:sp>
      </p:grpSp>
      <p:grpSp>
        <p:nvGrpSpPr>
          <p:cNvPr id="13" name="Group 12">
            <a:extLst>
              <a:ext uri="{FF2B5EF4-FFF2-40B4-BE49-F238E27FC236}">
                <a16:creationId xmlns:a16="http://schemas.microsoft.com/office/drawing/2014/main" id="{FFFE4C4A-AB35-82FF-3A09-E4D97D29E887}"/>
              </a:ext>
            </a:extLst>
          </p:cNvPr>
          <p:cNvGrpSpPr/>
          <p:nvPr/>
        </p:nvGrpSpPr>
        <p:grpSpPr>
          <a:xfrm>
            <a:off x="10099993" y="3357968"/>
            <a:ext cx="3688746" cy="3467873"/>
            <a:chOff x="9236394" y="3065867"/>
            <a:chExt cx="3688745" cy="3467873"/>
          </a:xfrm>
        </p:grpSpPr>
        <p:sp>
          <p:nvSpPr>
            <p:cNvPr id="6" name="object 6"/>
            <p:cNvSpPr txBox="1"/>
            <p:nvPr/>
          </p:nvSpPr>
          <p:spPr>
            <a:xfrm>
              <a:off x="9236396" y="3435200"/>
              <a:ext cx="3688743" cy="3098540"/>
            </a:xfrm>
            <a:prstGeom prst="rect">
              <a:avLst/>
            </a:prstGeom>
            <a:noFill/>
            <a:ln w="9525">
              <a:solidFill>
                <a:srgbClr val="545454"/>
              </a:solidFill>
            </a:ln>
          </p:spPr>
          <p:txBody>
            <a:bodyPr vert="horz" wrap="square" lIns="0" tIns="51053" rIns="0" bIns="0" rtlCol="0">
              <a:spAutoFit/>
            </a:bodyPr>
            <a:lstStyle/>
            <a:p>
              <a:pPr marL="109538" marR="487680" indent="4763">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sz="1800" b="1" u="heavy" spc="13"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Project Deliverable/Proof of</a:t>
              </a:r>
              <a:r>
                <a:rPr sz="1800" spc="-13" dirty="0">
                  <a:solidFill>
                    <a:srgbClr val="545454"/>
                  </a:solidFill>
                  <a:latin typeface="+mn-lt"/>
                  <a:cs typeface="Arial"/>
                </a:rPr>
                <a:t> </a:t>
              </a:r>
              <a:r>
                <a:rPr sz="1800" spc="-6" dirty="0">
                  <a:solidFill>
                    <a:srgbClr val="545454"/>
                  </a:solidFill>
                  <a:latin typeface="+mn-lt"/>
                  <a:cs typeface="Arial"/>
                </a:rPr>
                <a:t>Service</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Publication or Record Location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Letter of</a:t>
              </a:r>
              <a:r>
                <a:rPr sz="1800" spc="-24" dirty="0">
                  <a:solidFill>
                    <a:srgbClr val="545454"/>
                  </a:solidFill>
                  <a:latin typeface="+mn-lt"/>
                  <a:cs typeface="Arial"/>
                </a:rPr>
                <a:t> </a:t>
              </a:r>
              <a:r>
                <a:rPr sz="1800" spc="-6" dirty="0">
                  <a:solidFill>
                    <a:srgbClr val="545454"/>
                  </a:solidFill>
                  <a:latin typeface="+mn-lt"/>
                  <a:cs typeface="Arial"/>
                </a:rPr>
                <a:t>Request</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Budget</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10490">
                <a:spcBef>
                  <a:spcPts val="0"/>
                </a:spcBef>
              </a:pPr>
              <a:r>
                <a:rPr sz="1800" b="1" u="heavy" spc="-6" dirty="0">
                  <a:solidFill>
                    <a:srgbClr val="C00000"/>
                  </a:solidFill>
                  <a:uFill>
                    <a:solidFill>
                      <a:srgbClr val="C00000"/>
                    </a:solidFill>
                  </a:uFill>
                  <a:latin typeface="+mn-lt"/>
                  <a:cs typeface="Arial"/>
                </a:rPr>
                <a:t>Examples of Proof of Service</a:t>
              </a:r>
              <a:r>
                <a:rPr sz="1800" b="1" u="heavy" spc="-30"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Final Budget</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Manuscript</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Itemized</a:t>
              </a:r>
              <a:r>
                <a:rPr sz="1800" spc="-13" dirty="0">
                  <a:solidFill>
                    <a:srgbClr val="545454"/>
                  </a:solidFill>
                  <a:latin typeface="+mn-lt"/>
                  <a:cs typeface="Arial"/>
                </a:rPr>
                <a:t> </a:t>
              </a:r>
              <a:r>
                <a:rPr sz="1800" spc="-6" dirty="0">
                  <a:solidFill>
                    <a:srgbClr val="545454"/>
                  </a:solidFill>
                  <a:latin typeface="+mn-lt"/>
                  <a:cs typeface="Arial"/>
                </a:rPr>
                <a:t>Invoice</a:t>
              </a:r>
              <a:endParaRPr sz="1800" dirty="0">
                <a:latin typeface="+mn-lt"/>
                <a:cs typeface="Arial"/>
              </a:endParaRPr>
            </a:p>
            <a:p>
              <a:pPr>
                <a:spcBef>
                  <a:spcPts val="0"/>
                </a:spcBef>
                <a:buClr>
                  <a:srgbClr val="545454"/>
                </a:buClr>
                <a:buFont typeface="Arial"/>
                <a:buChar char="•"/>
              </a:pPr>
              <a:endParaRPr sz="1800" dirty="0">
                <a:latin typeface="+mn-lt"/>
                <a:cs typeface="Arial"/>
              </a:endParaRPr>
            </a:p>
          </p:txBody>
        </p:sp>
        <p:sp>
          <p:nvSpPr>
            <p:cNvPr id="12" name="TextBox 11">
              <a:extLst>
                <a:ext uri="{FF2B5EF4-FFF2-40B4-BE49-F238E27FC236}">
                  <a16:creationId xmlns:a16="http://schemas.microsoft.com/office/drawing/2014/main" id="{864B522A-C5EF-4A75-84CB-7D635C05FC1F}"/>
                </a:ext>
              </a:extLst>
            </p:cNvPr>
            <p:cNvSpPr txBox="1"/>
            <p:nvPr/>
          </p:nvSpPr>
          <p:spPr>
            <a:xfrm>
              <a:off x="9236394" y="3065867"/>
              <a:ext cx="3688745" cy="369332"/>
            </a:xfrm>
            <a:prstGeom prst="rect">
              <a:avLst/>
            </a:prstGeom>
            <a:solidFill>
              <a:srgbClr val="FFCB20"/>
            </a:solidFill>
          </p:spPr>
          <p:txBody>
            <a:bodyPr wrap="square" rtlCol="0">
              <a:spAutoFit/>
            </a:bodyPr>
            <a:lstStyle/>
            <a:p>
              <a:pPr algn="ctr"/>
              <a:r>
                <a:rPr lang="en-US" sz="1800" b="1" dirty="0">
                  <a:solidFill>
                    <a:srgbClr val="0C2F79"/>
                  </a:solidFill>
                  <a:latin typeface="Arial Nova Cond Light" panose="020B0306020202020204" pitchFamily="34" charset="0"/>
                </a:rPr>
                <a:t>Investigator Initiated Studies (IIS)</a:t>
              </a:r>
            </a:p>
          </p:txBody>
        </p:sp>
      </p:grpSp>
      <p:sp>
        <p:nvSpPr>
          <p:cNvPr id="3" name="Action Button: Go Home 2">
            <a:hlinkClick r:id="rId2" action="ppaction://hlinksldjump" highlightClick="1"/>
            <a:extLst>
              <a:ext uri="{FF2B5EF4-FFF2-40B4-BE49-F238E27FC236}">
                <a16:creationId xmlns:a16="http://schemas.microsoft.com/office/drawing/2014/main" id="{EDB236E1-70A3-43C3-434A-8876C39F0C45}"/>
              </a:ext>
            </a:extLst>
          </p:cNvPr>
          <p:cNvSpPr/>
          <p:nvPr/>
        </p:nvSpPr>
        <p:spPr>
          <a:xfrm>
            <a:off x="13788189" y="7079832"/>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503160" y="192880"/>
            <a:ext cx="4680285" cy="846386"/>
          </a:xfrm>
          <a:prstGeom prst="rect">
            <a:avLst/>
          </a:prstGeom>
        </p:spPr>
        <p:txBody>
          <a:bodyPr vert="horz" wrap="square" lIns="0" tIns="15240" rIns="0" bIns="0" rtlCol="0">
            <a:spAutoFit/>
          </a:bodyPr>
          <a:lstStyle/>
          <a:p>
            <a:pPr marL="15240">
              <a:lnSpc>
                <a:spcPct val="100000"/>
              </a:lnSpc>
              <a:spcBef>
                <a:spcPts val="120"/>
              </a:spcBef>
            </a:pPr>
            <a:r>
              <a:rPr sz="5400" spc="-42" dirty="0">
                <a:solidFill>
                  <a:schemeClr val="bg1"/>
                </a:solidFill>
              </a:rPr>
              <a:t>Totality</a:t>
            </a:r>
            <a:r>
              <a:rPr sz="5400" spc="138" dirty="0">
                <a:solidFill>
                  <a:schemeClr val="bg1"/>
                </a:solidFill>
              </a:rPr>
              <a:t> </a:t>
            </a:r>
            <a:r>
              <a:rPr sz="5400" spc="-6" dirty="0">
                <a:solidFill>
                  <a:schemeClr val="bg1"/>
                </a:solidFill>
              </a:rPr>
              <a:t>Resources</a:t>
            </a:r>
          </a:p>
        </p:txBody>
      </p:sp>
      <p:grpSp>
        <p:nvGrpSpPr>
          <p:cNvPr id="3" name="object 3"/>
          <p:cNvGrpSpPr/>
          <p:nvPr/>
        </p:nvGrpSpPr>
        <p:grpSpPr>
          <a:xfrm>
            <a:off x="495596" y="1397000"/>
            <a:ext cx="13588703" cy="5903494"/>
            <a:chOff x="362305" y="966533"/>
            <a:chExt cx="8485505" cy="3333750"/>
          </a:xfrm>
          <a:noFill/>
        </p:grpSpPr>
        <p:sp>
          <p:nvSpPr>
            <p:cNvPr id="4" name="object 4"/>
            <p:cNvSpPr/>
            <p:nvPr/>
          </p:nvSpPr>
          <p:spPr>
            <a:xfrm>
              <a:off x="367068" y="971296"/>
              <a:ext cx="8475980" cy="3324225"/>
            </a:xfrm>
            <a:custGeom>
              <a:avLst/>
              <a:gdLst/>
              <a:ahLst/>
              <a:cxnLst/>
              <a:rect l="l" t="t" r="r" b="b"/>
              <a:pathLst>
                <a:path w="8475980" h="3324225">
                  <a:moveTo>
                    <a:pt x="8475726" y="0"/>
                  </a:moveTo>
                  <a:lnTo>
                    <a:pt x="0" y="0"/>
                  </a:lnTo>
                  <a:lnTo>
                    <a:pt x="0" y="3323971"/>
                  </a:lnTo>
                  <a:lnTo>
                    <a:pt x="8475726" y="3323971"/>
                  </a:lnTo>
                  <a:lnTo>
                    <a:pt x="8475726" y="0"/>
                  </a:lnTo>
                  <a:close/>
                </a:path>
              </a:pathLst>
            </a:custGeom>
            <a:grpFill/>
          </p:spPr>
          <p:txBody>
            <a:bodyPr wrap="square" lIns="0" tIns="0" rIns="0" bIns="0" rtlCol="0"/>
            <a:lstStyle/>
            <a:p>
              <a:endParaRPr sz="3600"/>
            </a:p>
          </p:txBody>
        </p:sp>
        <p:sp>
          <p:nvSpPr>
            <p:cNvPr id="5" name="object 5"/>
            <p:cNvSpPr/>
            <p:nvPr/>
          </p:nvSpPr>
          <p:spPr>
            <a:xfrm>
              <a:off x="367068" y="971296"/>
              <a:ext cx="8475980" cy="3324225"/>
            </a:xfrm>
            <a:custGeom>
              <a:avLst/>
              <a:gdLst/>
              <a:ahLst/>
              <a:cxnLst/>
              <a:rect l="l" t="t" r="r" b="b"/>
              <a:pathLst>
                <a:path w="8475980" h="3324225">
                  <a:moveTo>
                    <a:pt x="0" y="3323971"/>
                  </a:moveTo>
                  <a:lnTo>
                    <a:pt x="8475726" y="3323971"/>
                  </a:lnTo>
                  <a:lnTo>
                    <a:pt x="8475726" y="0"/>
                  </a:lnTo>
                  <a:lnTo>
                    <a:pt x="0" y="0"/>
                  </a:lnTo>
                  <a:lnTo>
                    <a:pt x="0" y="3323971"/>
                  </a:lnTo>
                  <a:close/>
                </a:path>
              </a:pathLst>
            </a:custGeom>
            <a:grpFill/>
            <a:ln w="9525">
              <a:solidFill>
                <a:srgbClr val="545454"/>
              </a:solidFill>
            </a:ln>
          </p:spPr>
          <p:txBody>
            <a:bodyPr wrap="square" lIns="0" tIns="0" rIns="0" bIns="0" rtlCol="0"/>
            <a:lstStyle/>
            <a:p>
              <a:endParaRPr sz="3600"/>
            </a:p>
          </p:txBody>
        </p:sp>
      </p:grpSp>
      <p:sp>
        <p:nvSpPr>
          <p:cNvPr id="6" name="object 6"/>
          <p:cNvSpPr txBox="1"/>
          <p:nvPr/>
        </p:nvSpPr>
        <p:spPr>
          <a:xfrm>
            <a:off x="788562" y="1791575"/>
            <a:ext cx="9563861" cy="5402248"/>
          </a:xfrm>
          <a:prstGeom prst="rect">
            <a:avLst/>
          </a:prstGeom>
        </p:spPr>
        <p:txBody>
          <a:bodyPr vert="horz" wrap="square" lIns="0" tIns="16002" rIns="0" bIns="0" rtlCol="0">
            <a:spAutoFit/>
          </a:bodyPr>
          <a:lstStyle/>
          <a:p>
            <a:pPr marL="15240">
              <a:spcBef>
                <a:spcPts val="126"/>
              </a:spcBef>
            </a:pPr>
            <a:r>
              <a:rPr sz="2000" b="1" u="heavy" spc="-18" dirty="0">
                <a:solidFill>
                  <a:srgbClr val="C00000"/>
                </a:solidFill>
                <a:uFill>
                  <a:solidFill>
                    <a:srgbClr val="C00000"/>
                  </a:solidFill>
                </a:uFill>
                <a:latin typeface="+mn-lt"/>
                <a:cs typeface="Arial"/>
              </a:rPr>
              <a:t>Totality Training </a:t>
            </a:r>
            <a:r>
              <a:rPr sz="2000" b="1" u="heavy" dirty="0">
                <a:solidFill>
                  <a:srgbClr val="C00000"/>
                </a:solidFill>
                <a:uFill>
                  <a:solidFill>
                    <a:srgbClr val="C00000"/>
                  </a:solidFill>
                </a:uFill>
                <a:latin typeface="+mn-lt"/>
                <a:cs typeface="Arial"/>
              </a:rPr>
              <a:t>&amp; </a:t>
            </a:r>
            <a:r>
              <a:rPr sz="2000" b="1" u="heavy" spc="-6" dirty="0">
                <a:solidFill>
                  <a:srgbClr val="C00000"/>
                </a:solidFill>
                <a:uFill>
                  <a:solidFill>
                    <a:srgbClr val="C00000"/>
                  </a:solidFill>
                </a:uFill>
                <a:latin typeface="+mn-lt"/>
                <a:cs typeface="Arial"/>
              </a:rPr>
              <a:t>Resource</a:t>
            </a:r>
            <a:r>
              <a:rPr sz="2000" b="1" u="heavy" spc="-102" dirty="0">
                <a:solidFill>
                  <a:srgbClr val="C00000"/>
                </a:solidFill>
                <a:uFill>
                  <a:solidFill>
                    <a:srgbClr val="C00000"/>
                  </a:solidFill>
                </a:uFill>
                <a:latin typeface="+mn-lt"/>
                <a:cs typeface="Arial"/>
              </a:rPr>
              <a:t> </a:t>
            </a:r>
            <a:r>
              <a:rPr sz="2000" b="1" u="heavy" spc="-6" dirty="0">
                <a:solidFill>
                  <a:srgbClr val="C00000"/>
                </a:solidFill>
                <a:uFill>
                  <a:solidFill>
                    <a:srgbClr val="C00000"/>
                  </a:solidFill>
                </a:uFill>
                <a:latin typeface="+mn-lt"/>
                <a:cs typeface="Arial"/>
              </a:rPr>
              <a:t>Documents:</a:t>
            </a:r>
            <a:endParaRPr lang="en-US" sz="2000" dirty="0">
              <a:latin typeface="+mn-lt"/>
              <a:cs typeface="Arial"/>
            </a:endParaRPr>
          </a:p>
          <a:p>
            <a:pPr>
              <a:spcBef>
                <a:spcPts val="13"/>
              </a:spcBef>
            </a:pPr>
            <a:endParaRPr lang="en-US" sz="2000" dirty="0">
              <a:latin typeface="+mn-lt"/>
              <a:cs typeface="Arial"/>
            </a:endParaRPr>
          </a:p>
          <a:p>
            <a:pPr marL="358902" indent="-344424">
              <a:buFont typeface="Arial"/>
              <a:buChar char="•"/>
              <a:tabLst>
                <a:tab pos="358902" algn="l"/>
                <a:tab pos="359664" algn="l"/>
              </a:tabLst>
            </a:pPr>
            <a:r>
              <a:rPr sz="2000" b="1" spc="-6" dirty="0">
                <a:solidFill>
                  <a:srgbClr val="545454"/>
                </a:solidFill>
                <a:latin typeface="+mn-lt"/>
                <a:cs typeface="Arial"/>
              </a:rPr>
              <a:t>Supplier </a:t>
            </a:r>
            <a:r>
              <a:rPr sz="2000" b="1" spc="-18" dirty="0">
                <a:solidFill>
                  <a:srgbClr val="545454"/>
                </a:solidFill>
                <a:latin typeface="+mn-lt"/>
                <a:cs typeface="Arial"/>
              </a:rPr>
              <a:t>Totality </a:t>
            </a:r>
            <a:r>
              <a:rPr sz="2000" b="1" dirty="0">
                <a:solidFill>
                  <a:srgbClr val="545454"/>
                </a:solidFill>
                <a:latin typeface="+mn-lt"/>
                <a:cs typeface="Arial"/>
              </a:rPr>
              <a:t>Portal:</a:t>
            </a:r>
            <a:r>
              <a:rPr sz="2000" b="1" spc="-90" dirty="0">
                <a:solidFill>
                  <a:srgbClr val="8089A2"/>
                </a:solidFill>
                <a:latin typeface="+mn-lt"/>
                <a:cs typeface="Arial"/>
              </a:rPr>
              <a:t> </a:t>
            </a:r>
            <a:r>
              <a:rPr sz="2000" b="1" u="heavy" spc="-13" dirty="0">
                <a:solidFill>
                  <a:srgbClr val="0070C0"/>
                </a:solidFill>
                <a:uFill>
                  <a:solidFill>
                    <a:srgbClr val="8089A2"/>
                  </a:solidFill>
                </a:uFill>
                <a:latin typeface="+mn-lt"/>
                <a:cs typeface="Arial"/>
                <a:hlinkClick r:id="rId2">
                  <a:extLst>
                    <a:ext uri="{A12FA001-AC4F-418D-AE19-62706E023703}">
                      <ahyp:hlinkClr xmlns:ahyp="http://schemas.microsoft.com/office/drawing/2018/hyperlinkcolor" val="tx"/>
                    </a:ext>
                  </a:extLst>
                </a:hlinkClick>
              </a:rPr>
              <a:t>https://totalitygateway.jnj.com/tpextranet/</a:t>
            </a:r>
            <a:endParaRPr sz="2000" dirty="0">
              <a:solidFill>
                <a:srgbClr val="0070C0"/>
              </a:solidFill>
              <a:latin typeface="+mn-lt"/>
              <a:cs typeface="Arial"/>
            </a:endParaRPr>
          </a:p>
          <a:p>
            <a:pPr marL="358902" indent="-344424">
              <a:buFont typeface="Arial"/>
              <a:buChar char="•"/>
              <a:tabLst>
                <a:tab pos="358902" algn="l"/>
                <a:tab pos="359664" algn="l"/>
              </a:tabLst>
            </a:pPr>
            <a:r>
              <a:rPr sz="2000" b="1" spc="-6" dirty="0">
                <a:solidFill>
                  <a:srgbClr val="545454"/>
                </a:solidFill>
                <a:latin typeface="+mn-lt"/>
                <a:cs typeface="Arial"/>
              </a:rPr>
              <a:t>Supplier Resource </a:t>
            </a:r>
            <a:r>
              <a:rPr sz="2000" b="1" dirty="0">
                <a:solidFill>
                  <a:srgbClr val="545454"/>
                </a:solidFill>
                <a:latin typeface="+mn-lt"/>
                <a:cs typeface="Arial"/>
              </a:rPr>
              <a:t>Portal:</a:t>
            </a:r>
            <a:r>
              <a:rPr sz="2000" b="1" spc="-90" dirty="0">
                <a:solidFill>
                  <a:srgbClr val="8089A2"/>
                </a:solidFill>
                <a:latin typeface="+mn-lt"/>
                <a:cs typeface="Arial"/>
              </a:rPr>
              <a:t> </a:t>
            </a:r>
            <a:r>
              <a:rPr sz="2000" b="1" u="heavy" spc="-6" dirty="0">
                <a:solidFill>
                  <a:srgbClr val="0070C0"/>
                </a:solidFill>
                <a:uFill>
                  <a:solidFill>
                    <a:srgbClr val="8089A2"/>
                  </a:solidFill>
                </a:uFill>
                <a:latin typeface="+mn-lt"/>
                <a:cs typeface="Arial"/>
                <a:hlinkClick r:id="rId3">
                  <a:extLst>
                    <a:ext uri="{A12FA001-AC4F-418D-AE19-62706E023703}">
                      <ahyp:hlinkClr xmlns:ahyp="http://schemas.microsoft.com/office/drawing/2018/hyperlinkcolor" val="tx"/>
                    </a:ext>
                  </a:extLst>
                </a:hlinkClick>
              </a:rPr>
              <a:t>http://www.totalitygatewayresources.com/</a:t>
            </a:r>
            <a:endParaRPr sz="2000" dirty="0">
              <a:solidFill>
                <a:srgbClr val="0070C0"/>
              </a:solidFill>
              <a:latin typeface="+mn-lt"/>
              <a:cs typeface="Arial"/>
            </a:endParaRPr>
          </a:p>
          <a:p>
            <a:pPr>
              <a:spcBef>
                <a:spcPts val="18"/>
              </a:spcBef>
              <a:buClr>
                <a:srgbClr val="545454"/>
              </a:buClr>
              <a:buFont typeface="Arial"/>
              <a:buChar char="•"/>
            </a:pPr>
            <a:endParaRPr sz="2000" dirty="0">
              <a:latin typeface="+mn-lt"/>
              <a:cs typeface="Arial"/>
            </a:endParaRPr>
          </a:p>
          <a:p>
            <a:pPr marL="15240"/>
            <a:r>
              <a:rPr sz="2000" b="1" u="heavy" dirty="0">
                <a:solidFill>
                  <a:srgbClr val="C00000"/>
                </a:solidFill>
                <a:uFill>
                  <a:solidFill>
                    <a:srgbClr val="C00000"/>
                  </a:solidFill>
                </a:uFill>
                <a:latin typeface="+mn-lt"/>
                <a:cs typeface="Arial"/>
              </a:rPr>
              <a:t>Exclusion </a:t>
            </a:r>
            <a:r>
              <a:rPr sz="2000" b="1" u="heavy" spc="-6" dirty="0">
                <a:solidFill>
                  <a:srgbClr val="C00000"/>
                </a:solidFill>
                <a:uFill>
                  <a:solidFill>
                    <a:srgbClr val="C00000"/>
                  </a:solidFill>
                </a:uFill>
                <a:latin typeface="+mn-lt"/>
                <a:cs typeface="Arial"/>
              </a:rPr>
              <a:t>and Debarment Check</a:t>
            </a:r>
            <a:r>
              <a:rPr sz="2000" b="1" u="heavy" spc="-109" dirty="0">
                <a:solidFill>
                  <a:srgbClr val="C00000"/>
                </a:solidFill>
                <a:uFill>
                  <a:solidFill>
                    <a:srgbClr val="C00000"/>
                  </a:solidFill>
                </a:uFill>
                <a:latin typeface="+mn-lt"/>
                <a:cs typeface="Arial"/>
              </a:rPr>
              <a:t> </a:t>
            </a:r>
            <a:r>
              <a:rPr sz="2000" b="1" u="heavy" spc="-6" dirty="0">
                <a:solidFill>
                  <a:srgbClr val="C00000"/>
                </a:solidFill>
                <a:uFill>
                  <a:solidFill>
                    <a:srgbClr val="C00000"/>
                  </a:solidFill>
                </a:uFill>
                <a:latin typeface="+mn-lt"/>
                <a:cs typeface="Arial"/>
              </a:rPr>
              <a:t>Links:</a:t>
            </a:r>
            <a:endParaRPr lang="en-US" sz="2000" dirty="0">
              <a:latin typeface="+mn-lt"/>
              <a:cs typeface="Arial"/>
            </a:endParaRPr>
          </a:p>
          <a:p>
            <a:pPr>
              <a:spcBef>
                <a:spcPts val="18"/>
              </a:spcBef>
            </a:pPr>
            <a:endParaRPr lang="en-US" sz="2000" dirty="0">
              <a:latin typeface="+mn-lt"/>
              <a:cs typeface="Arial"/>
            </a:endParaRPr>
          </a:p>
          <a:p>
            <a:pPr marL="358902" indent="-344424">
              <a:buFont typeface="Arial"/>
              <a:buChar char="•"/>
              <a:tabLst>
                <a:tab pos="358902" algn="l"/>
                <a:tab pos="359664" algn="l"/>
              </a:tabLst>
            </a:pPr>
            <a:r>
              <a:rPr sz="2000" b="1" dirty="0">
                <a:solidFill>
                  <a:srgbClr val="545454"/>
                </a:solidFill>
                <a:latin typeface="+mn-lt"/>
                <a:cs typeface="Arial"/>
              </a:rPr>
              <a:t>OIG Exclusion </a:t>
            </a:r>
            <a:r>
              <a:rPr sz="2000" b="1" spc="-13" dirty="0">
                <a:solidFill>
                  <a:srgbClr val="545454"/>
                </a:solidFill>
                <a:latin typeface="+mn-lt"/>
                <a:cs typeface="Arial"/>
              </a:rPr>
              <a:t>Verification:</a:t>
            </a:r>
            <a:r>
              <a:rPr sz="2000" b="1" spc="-126" dirty="0">
                <a:solidFill>
                  <a:srgbClr val="8089A2"/>
                </a:solidFill>
                <a:latin typeface="+mn-lt"/>
                <a:cs typeface="Arial"/>
              </a:rPr>
              <a:t> </a:t>
            </a:r>
            <a:r>
              <a:rPr sz="2000" b="1" u="heavy" spc="-13" dirty="0">
                <a:solidFill>
                  <a:srgbClr val="0070C0"/>
                </a:solidFill>
                <a:uFill>
                  <a:solidFill>
                    <a:srgbClr val="8089A2"/>
                  </a:solidFill>
                </a:uFill>
                <a:latin typeface="+mn-lt"/>
                <a:cs typeface="Arial"/>
                <a:hlinkClick r:id="rId4">
                  <a:extLst>
                    <a:ext uri="{A12FA001-AC4F-418D-AE19-62706E023703}">
                      <ahyp:hlinkClr xmlns:ahyp="http://schemas.microsoft.com/office/drawing/2018/hyperlinkcolor" val="tx"/>
                    </a:ext>
                  </a:extLst>
                </a:hlinkClick>
              </a:rPr>
              <a:t>http://exclusions.oig.hhs.gov/</a:t>
            </a:r>
            <a:endParaRPr sz="2000" dirty="0">
              <a:solidFill>
                <a:srgbClr val="0070C0"/>
              </a:solidFill>
              <a:latin typeface="+mn-lt"/>
              <a:cs typeface="Arial"/>
            </a:endParaRPr>
          </a:p>
          <a:p>
            <a:pPr marL="358902" indent="-344424">
              <a:buFont typeface="Arial"/>
              <a:buChar char="•"/>
              <a:tabLst>
                <a:tab pos="358902" algn="l"/>
                <a:tab pos="359664" algn="l"/>
              </a:tabLst>
            </a:pPr>
            <a:r>
              <a:rPr sz="2000" b="1" dirty="0">
                <a:solidFill>
                  <a:srgbClr val="545454"/>
                </a:solidFill>
                <a:latin typeface="+mn-lt"/>
                <a:cs typeface="Arial"/>
              </a:rPr>
              <a:t>EPLS Exclusion </a:t>
            </a:r>
            <a:r>
              <a:rPr sz="2000" b="1" spc="-13" dirty="0">
                <a:solidFill>
                  <a:srgbClr val="545454"/>
                </a:solidFill>
                <a:latin typeface="+mn-lt"/>
                <a:cs typeface="Arial"/>
              </a:rPr>
              <a:t>Verification:</a:t>
            </a:r>
            <a:r>
              <a:rPr sz="2000" b="1" spc="-109" dirty="0">
                <a:solidFill>
                  <a:srgbClr val="8089A2"/>
                </a:solidFill>
                <a:latin typeface="+mn-lt"/>
                <a:cs typeface="Arial"/>
              </a:rPr>
              <a:t> </a:t>
            </a:r>
            <a:r>
              <a:rPr lang="en-US" sz="2000" dirty="0">
                <a:latin typeface="+mn-lt"/>
              </a:rPr>
              <a:t> </a:t>
            </a:r>
            <a:r>
              <a:rPr lang="en-US" sz="2000" b="1" dirty="0">
                <a:solidFill>
                  <a:srgbClr val="0070C0"/>
                </a:solidFill>
                <a:latin typeface="+mn-lt"/>
                <a:hlinkClick r:id="rId5">
                  <a:extLst>
                    <a:ext uri="{A12FA001-AC4F-418D-AE19-62706E023703}">
                      <ahyp:hlinkClr xmlns:ahyp="http://schemas.microsoft.com/office/drawing/2018/hyperlinkcolor" val="tx"/>
                    </a:ext>
                  </a:extLst>
                </a:hlinkClick>
              </a:rPr>
              <a:t>https://sam.gov/content/exclusions</a:t>
            </a:r>
            <a:endParaRPr lang="en-US" sz="2000" dirty="0">
              <a:latin typeface="+mn-lt"/>
              <a:cs typeface="Arial"/>
            </a:endParaRPr>
          </a:p>
          <a:p>
            <a:pPr marL="358902" indent="-344424">
              <a:buFont typeface="Arial"/>
              <a:buChar char="•"/>
              <a:tabLst>
                <a:tab pos="358902" algn="l"/>
                <a:tab pos="359664" algn="l"/>
              </a:tabLst>
            </a:pPr>
            <a:r>
              <a:rPr lang="en-US" sz="2000" b="1" spc="-6" dirty="0">
                <a:solidFill>
                  <a:srgbClr val="545454"/>
                </a:solidFill>
                <a:latin typeface="+mn-lt"/>
                <a:cs typeface="Arial"/>
              </a:rPr>
              <a:t>FDA Debarment </a:t>
            </a:r>
            <a:r>
              <a:rPr lang="en-US" sz="2000" b="1" spc="-13" dirty="0">
                <a:solidFill>
                  <a:srgbClr val="545454"/>
                </a:solidFill>
                <a:latin typeface="+mn-lt"/>
                <a:cs typeface="Arial"/>
              </a:rPr>
              <a:t>Verification:</a:t>
            </a:r>
            <a:r>
              <a:rPr lang="en-US" sz="2000" b="1" spc="-78" dirty="0">
                <a:solidFill>
                  <a:srgbClr val="8089A2"/>
                </a:solidFill>
                <a:latin typeface="+mn-lt"/>
                <a:cs typeface="Arial"/>
              </a:rPr>
              <a:t> </a:t>
            </a:r>
            <a:r>
              <a:rPr lang="en-US" sz="2000" b="1" u="heavy" spc="-13" dirty="0">
                <a:solidFill>
                  <a:srgbClr val="0070C0"/>
                </a:solidFill>
                <a:uFill>
                  <a:solidFill>
                    <a:srgbClr val="8089A2"/>
                  </a:solidFill>
                </a:uFill>
                <a:latin typeface="+mn-lt"/>
                <a:cs typeface="Arial"/>
                <a:hlinkClick r:id="rId6">
                  <a:extLst>
                    <a:ext uri="{A12FA001-AC4F-418D-AE19-62706E023703}">
                      <ahyp:hlinkClr xmlns:ahyp="http://schemas.microsoft.com/office/drawing/2018/hyperlinkcolor" val="tx"/>
                    </a:ext>
                  </a:extLst>
                </a:hlinkClick>
              </a:rPr>
              <a:t>http://www.fda.gov/ora/compliance_ref/debar/default.htm</a:t>
            </a:r>
            <a:endParaRPr lang="en-US" sz="2000" dirty="0">
              <a:solidFill>
                <a:srgbClr val="0070C0"/>
              </a:solidFill>
              <a:latin typeface="+mn-lt"/>
              <a:cs typeface="Arial"/>
            </a:endParaRPr>
          </a:p>
          <a:p>
            <a:pPr marL="358902" marR="6096" indent="-344424">
              <a:buFont typeface="Arial"/>
              <a:buChar char="•"/>
              <a:tabLst>
                <a:tab pos="358902" algn="l"/>
                <a:tab pos="359664" algn="l"/>
              </a:tabLst>
            </a:pPr>
            <a:r>
              <a:rPr sz="2000" b="1" spc="-6" dirty="0">
                <a:solidFill>
                  <a:srgbClr val="545454"/>
                </a:solidFill>
                <a:latin typeface="+mn-lt"/>
                <a:cs typeface="Arial"/>
              </a:rPr>
              <a:t>State License </a:t>
            </a:r>
            <a:r>
              <a:rPr sz="2000" b="1" spc="-13" dirty="0">
                <a:solidFill>
                  <a:srgbClr val="545454"/>
                </a:solidFill>
                <a:latin typeface="+mn-lt"/>
                <a:cs typeface="Arial"/>
              </a:rPr>
              <a:t>Verification:</a:t>
            </a:r>
            <a:r>
              <a:rPr lang="en-US" sz="2000" b="1" spc="-13" dirty="0">
                <a:solidFill>
                  <a:srgbClr val="545454"/>
                </a:solidFill>
                <a:latin typeface="+mn-lt"/>
                <a:cs typeface="Arial"/>
              </a:rPr>
              <a:t> </a:t>
            </a:r>
            <a:r>
              <a:rPr lang="en-US" sz="2000" b="1" spc="-13" dirty="0">
                <a:solidFill>
                  <a:srgbClr val="0070C0"/>
                </a:solidFill>
                <a:latin typeface="+mn-lt"/>
                <a:cs typeface="Arial"/>
              </a:rPr>
              <a:t>https://www.healthguideusa.org/medical_license_lookup.htm</a:t>
            </a:r>
            <a:endParaRPr sz="2000" dirty="0">
              <a:solidFill>
                <a:srgbClr val="0070C0"/>
              </a:solidFill>
              <a:latin typeface="+mn-lt"/>
              <a:cs typeface="Arial"/>
            </a:endParaRPr>
          </a:p>
          <a:p>
            <a:pPr marL="15240"/>
            <a:endParaRPr lang="en-US" sz="2000" dirty="0">
              <a:solidFill>
                <a:srgbClr val="C00000"/>
              </a:solidFill>
              <a:latin typeface="+mn-lt"/>
              <a:cs typeface="Arial"/>
            </a:endParaRPr>
          </a:p>
          <a:p>
            <a:pPr marL="15240"/>
            <a:r>
              <a:rPr sz="2000" dirty="0">
                <a:solidFill>
                  <a:srgbClr val="C00000"/>
                </a:solidFill>
                <a:latin typeface="+mn-lt"/>
                <a:cs typeface="Arial"/>
              </a:rPr>
              <a:t>Note:</a:t>
            </a:r>
            <a:r>
              <a:rPr sz="2000" spc="-30" dirty="0">
                <a:solidFill>
                  <a:srgbClr val="C00000"/>
                </a:solidFill>
                <a:latin typeface="+mn-lt"/>
                <a:cs typeface="Arial"/>
              </a:rPr>
              <a:t> </a:t>
            </a:r>
            <a:r>
              <a:rPr sz="2000" dirty="0">
                <a:solidFill>
                  <a:srgbClr val="C00000"/>
                </a:solidFill>
                <a:latin typeface="+mn-lt"/>
                <a:cs typeface="Arial"/>
              </a:rPr>
              <a:t>Dated</a:t>
            </a:r>
            <a:r>
              <a:rPr sz="2000" spc="-24" dirty="0">
                <a:solidFill>
                  <a:srgbClr val="C00000"/>
                </a:solidFill>
                <a:latin typeface="+mn-lt"/>
                <a:cs typeface="Arial"/>
              </a:rPr>
              <a:t> </a:t>
            </a:r>
            <a:r>
              <a:rPr sz="2000" dirty="0">
                <a:solidFill>
                  <a:srgbClr val="C00000"/>
                </a:solidFill>
                <a:latin typeface="+mn-lt"/>
                <a:cs typeface="Arial"/>
              </a:rPr>
              <a:t>screenshots</a:t>
            </a:r>
            <a:r>
              <a:rPr sz="2000" spc="-48" dirty="0">
                <a:solidFill>
                  <a:srgbClr val="C00000"/>
                </a:solidFill>
                <a:latin typeface="+mn-lt"/>
                <a:cs typeface="Arial"/>
              </a:rPr>
              <a:t> </a:t>
            </a:r>
            <a:r>
              <a:rPr sz="2000" dirty="0">
                <a:solidFill>
                  <a:srgbClr val="C00000"/>
                </a:solidFill>
                <a:latin typeface="+mn-lt"/>
                <a:cs typeface="Arial"/>
              </a:rPr>
              <a:t>are</a:t>
            </a:r>
            <a:r>
              <a:rPr sz="2000" spc="-30" dirty="0">
                <a:solidFill>
                  <a:srgbClr val="C00000"/>
                </a:solidFill>
                <a:latin typeface="+mn-lt"/>
                <a:cs typeface="Arial"/>
              </a:rPr>
              <a:t> </a:t>
            </a:r>
            <a:r>
              <a:rPr sz="2000" dirty="0">
                <a:solidFill>
                  <a:srgbClr val="C00000"/>
                </a:solidFill>
                <a:latin typeface="+mn-lt"/>
                <a:cs typeface="Arial"/>
              </a:rPr>
              <a:t>only</a:t>
            </a:r>
            <a:r>
              <a:rPr sz="2000" spc="-30" dirty="0">
                <a:solidFill>
                  <a:srgbClr val="C00000"/>
                </a:solidFill>
                <a:latin typeface="+mn-lt"/>
                <a:cs typeface="Arial"/>
              </a:rPr>
              <a:t> </a:t>
            </a:r>
            <a:r>
              <a:rPr sz="2000" dirty="0">
                <a:solidFill>
                  <a:srgbClr val="C00000"/>
                </a:solidFill>
                <a:latin typeface="+mn-lt"/>
                <a:cs typeface="Arial"/>
              </a:rPr>
              <a:t>required</a:t>
            </a:r>
            <a:r>
              <a:rPr sz="2000" spc="-42" dirty="0">
                <a:solidFill>
                  <a:srgbClr val="C00000"/>
                </a:solidFill>
                <a:latin typeface="+mn-lt"/>
                <a:cs typeface="Arial"/>
              </a:rPr>
              <a:t> </a:t>
            </a:r>
            <a:r>
              <a:rPr sz="2000" dirty="0">
                <a:solidFill>
                  <a:srgbClr val="C00000"/>
                </a:solidFill>
                <a:latin typeface="+mn-lt"/>
                <a:cs typeface="Arial"/>
              </a:rPr>
              <a:t>for</a:t>
            </a:r>
            <a:r>
              <a:rPr sz="2000" spc="-42" dirty="0">
                <a:solidFill>
                  <a:srgbClr val="C00000"/>
                </a:solidFill>
                <a:latin typeface="+mn-lt"/>
                <a:cs typeface="Arial"/>
              </a:rPr>
              <a:t> </a:t>
            </a:r>
            <a:r>
              <a:rPr sz="2000" dirty="0">
                <a:solidFill>
                  <a:srgbClr val="C00000"/>
                </a:solidFill>
                <a:latin typeface="+mn-lt"/>
                <a:cs typeface="Arial"/>
              </a:rPr>
              <a:t>OIG,</a:t>
            </a:r>
            <a:r>
              <a:rPr sz="2000" spc="-18" dirty="0">
                <a:solidFill>
                  <a:srgbClr val="C00000"/>
                </a:solidFill>
                <a:latin typeface="+mn-lt"/>
                <a:cs typeface="Arial"/>
              </a:rPr>
              <a:t> </a:t>
            </a:r>
            <a:r>
              <a:rPr sz="2000" dirty="0">
                <a:solidFill>
                  <a:srgbClr val="C00000"/>
                </a:solidFill>
                <a:latin typeface="+mn-lt"/>
                <a:cs typeface="Arial"/>
              </a:rPr>
              <a:t>EPLS,</a:t>
            </a:r>
            <a:r>
              <a:rPr sz="2000" spc="-18" dirty="0">
                <a:solidFill>
                  <a:srgbClr val="C00000"/>
                </a:solidFill>
                <a:latin typeface="+mn-lt"/>
                <a:cs typeface="Arial"/>
              </a:rPr>
              <a:t> </a:t>
            </a:r>
            <a:r>
              <a:rPr sz="2000" dirty="0">
                <a:solidFill>
                  <a:srgbClr val="C00000"/>
                </a:solidFill>
                <a:latin typeface="+mn-lt"/>
                <a:cs typeface="Arial"/>
              </a:rPr>
              <a:t>and</a:t>
            </a:r>
            <a:r>
              <a:rPr sz="2000" spc="-24" dirty="0">
                <a:solidFill>
                  <a:srgbClr val="C00000"/>
                </a:solidFill>
                <a:latin typeface="+mn-lt"/>
                <a:cs typeface="Arial"/>
              </a:rPr>
              <a:t> </a:t>
            </a:r>
            <a:r>
              <a:rPr sz="2000" dirty="0">
                <a:solidFill>
                  <a:srgbClr val="C00000"/>
                </a:solidFill>
                <a:latin typeface="+mn-lt"/>
                <a:cs typeface="Arial"/>
              </a:rPr>
              <a:t>State</a:t>
            </a:r>
            <a:r>
              <a:rPr sz="2000" spc="-42" dirty="0">
                <a:solidFill>
                  <a:srgbClr val="C00000"/>
                </a:solidFill>
                <a:latin typeface="+mn-lt"/>
                <a:cs typeface="Arial"/>
              </a:rPr>
              <a:t> </a:t>
            </a:r>
            <a:r>
              <a:rPr sz="2000" dirty="0">
                <a:solidFill>
                  <a:srgbClr val="C00000"/>
                </a:solidFill>
                <a:latin typeface="+mn-lt"/>
                <a:cs typeface="Arial"/>
              </a:rPr>
              <a:t>License</a:t>
            </a:r>
            <a:r>
              <a:rPr sz="2000" spc="-37" dirty="0">
                <a:solidFill>
                  <a:srgbClr val="C00000"/>
                </a:solidFill>
                <a:latin typeface="+mn-lt"/>
                <a:cs typeface="Arial"/>
              </a:rPr>
              <a:t> </a:t>
            </a:r>
            <a:r>
              <a:rPr sz="2000" spc="-6" dirty="0">
                <a:solidFill>
                  <a:srgbClr val="C00000"/>
                </a:solidFill>
                <a:latin typeface="+mn-lt"/>
                <a:cs typeface="Arial"/>
              </a:rPr>
              <a:t>Verification.</a:t>
            </a:r>
            <a:endParaRPr sz="2000" dirty="0">
              <a:latin typeface="+mn-lt"/>
              <a:cs typeface="Arial"/>
            </a:endParaRPr>
          </a:p>
        </p:txBody>
      </p:sp>
      <p:sp>
        <p:nvSpPr>
          <p:cNvPr id="7" name="Action Button: Go Home 6">
            <a:hlinkClick r:id="rId7" action="ppaction://hlinksldjump" highlightClick="1"/>
            <a:extLst>
              <a:ext uri="{FF2B5EF4-FFF2-40B4-BE49-F238E27FC236}">
                <a16:creationId xmlns:a16="http://schemas.microsoft.com/office/drawing/2014/main" id="{1A2285C5-02A9-D98E-30AD-1DEA4B95B750}"/>
              </a:ext>
            </a:extLst>
          </p:cNvPr>
          <p:cNvSpPr/>
          <p:nvPr/>
        </p:nvSpPr>
        <p:spPr>
          <a:xfrm>
            <a:off x="13788189" y="7079832"/>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a:extLst>
              <a:ext uri="{FF2B5EF4-FFF2-40B4-BE49-F238E27FC236}">
                <a16:creationId xmlns:a16="http://schemas.microsoft.com/office/drawing/2014/main" id="{56EF2528-7F0C-42A2-A81E-72F0354E5955}"/>
              </a:ext>
            </a:extLst>
          </p:cNvPr>
          <p:cNvSpPr>
            <a:spLocks noGrp="1" noChangeArrowheads="1"/>
          </p:cNvSpPr>
          <p:nvPr>
            <p:ph type="title"/>
          </p:nvPr>
        </p:nvSpPr>
        <p:spPr>
          <a:xfrm>
            <a:off x="685800" y="457203"/>
            <a:ext cx="13258800" cy="688974"/>
          </a:xfrm>
          <a:prstGeom prst="rect">
            <a:avLst/>
          </a:prstGeom>
        </p:spPr>
        <p:txBody>
          <a:bodyPr/>
          <a:lstStyle/>
          <a:p>
            <a:r>
              <a:rPr lang="en-US" altLang="en-US" dirty="0">
                <a:solidFill>
                  <a:srgbClr val="FFFFFF"/>
                </a:solidFill>
                <a:ea typeface="Arial Unicode MS" panose="020B0604020202020204" pitchFamily="34" charset="-128"/>
                <a:cs typeface="Arial Unicode MS" panose="020B0604020202020204" pitchFamily="34" charset="-128"/>
              </a:rPr>
              <a:t>IMPORTANT NOTE</a:t>
            </a:r>
          </a:p>
        </p:txBody>
      </p:sp>
      <p:sp>
        <p:nvSpPr>
          <p:cNvPr id="14" name="Content Placeholder 2">
            <a:extLst>
              <a:ext uri="{FF2B5EF4-FFF2-40B4-BE49-F238E27FC236}">
                <a16:creationId xmlns:a16="http://schemas.microsoft.com/office/drawing/2014/main" id="{27C6AA81-148F-49A6-81E6-A76584C57354}"/>
              </a:ext>
            </a:extLst>
          </p:cNvPr>
          <p:cNvSpPr>
            <a:spLocks noGrp="1" noChangeArrowheads="1"/>
          </p:cNvSpPr>
          <p:nvPr>
            <p:ph idx="4294967295"/>
          </p:nvPr>
        </p:nvSpPr>
        <p:spPr>
          <a:xfrm>
            <a:off x="734568" y="2003299"/>
            <a:ext cx="12849226" cy="2371725"/>
          </a:xfrm>
        </p:spPr>
        <p:txBody>
          <a:bodyPr lIns="91440" tIns="45720" rIns="91440" bIns="45720"/>
          <a:lstStyle/>
          <a:p>
            <a:endParaRPr lang="en-US" dirty="0"/>
          </a:p>
          <a:p>
            <a:r>
              <a:rPr lang="en-US" dirty="0"/>
              <a:t>Direction provided in the </a:t>
            </a:r>
            <a:r>
              <a:rPr lang="en-US" dirty="0">
                <a:hlinkClick r:id="rId3"/>
              </a:rPr>
              <a:t>HCC Policy manual </a:t>
            </a:r>
            <a:r>
              <a:rPr lang="en-US" dirty="0" err="1"/>
              <a:t>supercedes</a:t>
            </a:r>
            <a:r>
              <a:rPr lang="en-US" dirty="0"/>
              <a:t> information provided in this document.  Any examples provided are intended as best practice and not to be considered as direct interpretation of policy.  </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02108" y="2142776"/>
            <a:ext cx="6384757" cy="5272213"/>
          </a:xfrm>
          <a:prstGeom prst="rect">
            <a:avLst/>
          </a:prstGeom>
          <a:solidFill>
            <a:schemeClr val="bg1"/>
          </a:solidFill>
          <a:ln w="9525">
            <a:solidFill>
              <a:srgbClr val="545454"/>
            </a:solidFill>
          </a:ln>
        </p:spPr>
        <p:txBody>
          <a:bodyPr vert="horz" wrap="square" lIns="0" tIns="39624" rIns="0" bIns="0" rtlCol="0" anchor="t">
            <a:spAutoFit/>
          </a:bodyPr>
          <a:lstStyle/>
          <a:p>
            <a:pPr marL="453390" marR="267970" indent="-344170">
              <a:buFont typeface="Arial"/>
              <a:buChar char="•"/>
              <a:tabLst>
                <a:tab pos="453390" algn="l"/>
                <a:tab pos="454152" algn="l"/>
              </a:tabLst>
            </a:pPr>
            <a:r>
              <a:rPr sz="2400" spc="-6" dirty="0">
                <a:solidFill>
                  <a:srgbClr val="0C2F79"/>
                </a:solidFill>
                <a:latin typeface="Arial Nova Cond Light" panose="020B0306020202020204" pitchFamily="34" charset="0"/>
                <a:cs typeface="Calibri"/>
              </a:rPr>
              <a:t>Click on the </a:t>
            </a:r>
            <a:r>
              <a:rPr sz="2400" spc="-13" dirty="0">
                <a:solidFill>
                  <a:srgbClr val="0C2F79"/>
                </a:solidFill>
                <a:latin typeface="Arial Nova Cond Light" panose="020B0306020202020204" pitchFamily="34" charset="0"/>
                <a:cs typeface="Calibri"/>
              </a:rPr>
              <a:t>transaction </a:t>
            </a:r>
            <a:r>
              <a:rPr sz="2400" spc="-6" dirty="0">
                <a:solidFill>
                  <a:srgbClr val="0C2F79"/>
                </a:solidFill>
                <a:latin typeface="Arial Nova Cond Light" panose="020B0306020202020204" pitchFamily="34" charset="0"/>
                <a:cs typeface="Calibri"/>
              </a:rPr>
              <a:t>type </a:t>
            </a:r>
            <a:r>
              <a:rPr lang="en-US" sz="2400" spc="-13" dirty="0">
                <a:solidFill>
                  <a:srgbClr val="0C2F79"/>
                </a:solidFill>
                <a:latin typeface="Arial Nova Cond Light" panose="020B0306020202020204" pitchFamily="34" charset="0"/>
                <a:cs typeface="Calibri"/>
              </a:rPr>
              <a:t>at right</a:t>
            </a:r>
            <a:r>
              <a:rPr sz="2400" spc="-13" dirty="0">
                <a:solidFill>
                  <a:srgbClr val="0C2F79"/>
                </a:solidFill>
                <a:latin typeface="Arial Nova Cond Light" panose="020B0306020202020204" pitchFamily="34" charset="0"/>
                <a:cs typeface="Calibri"/>
              </a:rPr>
              <a:t> to view </a:t>
            </a:r>
            <a:r>
              <a:rPr sz="2400" spc="-6" dirty="0">
                <a:solidFill>
                  <a:srgbClr val="0C2F79"/>
                </a:solidFill>
                <a:latin typeface="Arial Nova Cond Light" panose="020B0306020202020204" pitchFamily="34" charset="0"/>
                <a:cs typeface="Calibri"/>
              </a:rPr>
              <a:t>the associated </a:t>
            </a:r>
            <a:r>
              <a:rPr sz="2400" spc="-30" dirty="0">
                <a:solidFill>
                  <a:srgbClr val="0C2F79"/>
                </a:solidFill>
                <a:latin typeface="Arial Nova Cond Light" panose="020B0306020202020204" pitchFamily="34" charset="0"/>
                <a:cs typeface="Calibri"/>
              </a:rPr>
              <a:t>Totality </a:t>
            </a:r>
            <a:r>
              <a:rPr sz="2400" spc="-13" dirty="0">
                <a:solidFill>
                  <a:srgbClr val="0C2F79"/>
                </a:solidFill>
                <a:latin typeface="Arial Nova Cond Light" panose="020B0306020202020204" pitchFamily="34" charset="0"/>
                <a:cs typeface="Calibri"/>
              </a:rPr>
              <a:t>Closeout</a:t>
            </a:r>
            <a:r>
              <a:rPr lang="en-US" sz="2400" spc="-13" dirty="0">
                <a:solidFill>
                  <a:srgbClr val="0C2F79"/>
                </a:solidFill>
                <a:latin typeface="Arial Nova Cond Light" panose="020B0306020202020204" pitchFamily="34" charset="0"/>
                <a:cs typeface="Calibri"/>
              </a:rPr>
              <a:t> documentation</a:t>
            </a:r>
          </a:p>
          <a:p>
            <a:pPr marL="1183566" marR="267970" lvl="1" indent="-344170">
              <a:buFont typeface="Arial"/>
              <a:buChar char="•"/>
              <a:tabLst>
                <a:tab pos="453390" algn="l"/>
                <a:tab pos="454152" algn="l"/>
              </a:tabLst>
            </a:pPr>
            <a:r>
              <a:rPr lang="en-US" sz="2000" i="1" spc="-6" dirty="0">
                <a:solidFill>
                  <a:srgbClr val="0C2F79"/>
                </a:solidFill>
                <a:latin typeface="Arial Nova Cond Light" panose="020B0306020202020204" pitchFamily="34" charset="0"/>
                <a:cs typeface="Calibri"/>
              </a:rPr>
              <a:t>To return to this page, click on the HOME icon: </a:t>
            </a:r>
          </a:p>
          <a:p>
            <a:pPr marL="453390" indent="-344170">
              <a:buFont typeface="Arial"/>
              <a:buChar char="•"/>
              <a:tabLst>
                <a:tab pos="453390" algn="l"/>
                <a:tab pos="454152" algn="l"/>
              </a:tabLst>
            </a:pPr>
            <a:r>
              <a:rPr lang="en-US" sz="2400" spc="-13" dirty="0">
                <a:solidFill>
                  <a:srgbClr val="0C2F79"/>
                </a:solidFill>
                <a:latin typeface="Arial Nova Cond Light" panose="020B0306020202020204" pitchFamily="34" charset="0"/>
                <a:cs typeface="Calibri"/>
              </a:rPr>
              <a:t>Upload </a:t>
            </a:r>
            <a:r>
              <a:rPr sz="2400" dirty="0">
                <a:solidFill>
                  <a:srgbClr val="0C2F79"/>
                </a:solidFill>
                <a:latin typeface="Arial Nova Cond Light" panose="020B0306020202020204" pitchFamily="34" charset="0"/>
                <a:cs typeface="Calibri"/>
              </a:rPr>
              <a:t>all </a:t>
            </a:r>
            <a:r>
              <a:rPr sz="2400" spc="-13" dirty="0">
                <a:solidFill>
                  <a:srgbClr val="0C2F79"/>
                </a:solidFill>
                <a:latin typeface="Arial Nova Cond Light" panose="020B0306020202020204" pitchFamily="34" charset="0"/>
                <a:cs typeface="Calibri"/>
              </a:rPr>
              <a:t>documentation </a:t>
            </a:r>
            <a:r>
              <a:rPr sz="2400" spc="-6" dirty="0">
                <a:solidFill>
                  <a:srgbClr val="0C2F79"/>
                </a:solidFill>
                <a:latin typeface="Arial Nova Cond Light" panose="020B0306020202020204" pitchFamily="34" charset="0"/>
                <a:cs typeface="Calibri"/>
              </a:rPr>
              <a:t>within</a:t>
            </a:r>
            <a:r>
              <a:rPr sz="2400" spc="6" dirty="0">
                <a:solidFill>
                  <a:srgbClr val="0C2F79"/>
                </a:solidFill>
                <a:latin typeface="Arial Nova Cond Light" panose="020B0306020202020204" pitchFamily="34" charset="0"/>
                <a:cs typeface="Calibri"/>
              </a:rPr>
              <a:t> </a:t>
            </a:r>
            <a:r>
              <a:rPr lang="en-US" sz="2400" spc="6" dirty="0">
                <a:solidFill>
                  <a:srgbClr val="0C2F79"/>
                </a:solidFill>
                <a:latin typeface="Arial Nova Cond Light" panose="020B0306020202020204" pitchFamily="34" charset="0"/>
                <a:cs typeface="Calibri"/>
              </a:rPr>
              <a:t>Totality prior to attestation and closeout</a:t>
            </a:r>
          </a:p>
          <a:p>
            <a:pPr marL="453390" indent="-344170">
              <a:buFont typeface="Arial"/>
              <a:buChar char="•"/>
              <a:tabLst>
                <a:tab pos="453390" algn="l"/>
                <a:tab pos="454152" algn="l"/>
              </a:tabLst>
            </a:pPr>
            <a:r>
              <a:rPr lang="en-US" sz="2400" spc="6" dirty="0">
                <a:solidFill>
                  <a:srgbClr val="0C2F79"/>
                </a:solidFill>
                <a:latin typeface="Arial Nova Cond Light" panose="020B0306020202020204" pitchFamily="34" charset="0"/>
                <a:cs typeface="Calibri"/>
              </a:rPr>
              <a:t>IMPORTANT NOTE: Direction provided in the </a:t>
            </a:r>
            <a:r>
              <a:rPr lang="en-US" sz="2400" spc="6" dirty="0">
                <a:solidFill>
                  <a:srgbClr val="0C2F79"/>
                </a:solidFill>
                <a:latin typeface="Arial Nova Cond Light" panose="020B0306020202020204" pitchFamily="34" charset="0"/>
                <a:cs typeface="Calibri"/>
                <a:hlinkClick r:id="rId2">
                  <a:extLst>
                    <a:ext uri="{A12FA001-AC4F-418D-AE19-62706E023703}">
                      <ahyp:hlinkClr xmlns:ahyp="http://schemas.microsoft.com/office/drawing/2018/hyperlinkcolor" val="tx"/>
                    </a:ext>
                  </a:extLst>
                </a:hlinkClick>
              </a:rPr>
              <a:t>HCC Policy manual </a:t>
            </a:r>
            <a:r>
              <a:rPr lang="en-US" sz="2400" spc="6" dirty="0" err="1">
                <a:solidFill>
                  <a:srgbClr val="0C2F79"/>
                </a:solidFill>
                <a:latin typeface="Arial Nova Cond Light" panose="020B0306020202020204" pitchFamily="34" charset="0"/>
                <a:cs typeface="Calibri"/>
              </a:rPr>
              <a:t>supercedes</a:t>
            </a:r>
            <a:r>
              <a:rPr lang="en-US" sz="2400" spc="6" dirty="0">
                <a:solidFill>
                  <a:srgbClr val="0C2F79"/>
                </a:solidFill>
                <a:latin typeface="Arial Nova Cond Light" panose="020B0306020202020204" pitchFamily="34" charset="0"/>
                <a:cs typeface="Calibri"/>
              </a:rPr>
              <a:t> information provided in this document.  Any examples provided are intended as best practice and not to be considered as direct interpretation of policy.  </a:t>
            </a:r>
          </a:p>
          <a:p>
            <a:pPr marL="108585" algn="ctr">
              <a:tabLst>
                <a:tab pos="453390" algn="l"/>
                <a:tab pos="454152" algn="l"/>
              </a:tabLst>
            </a:pPr>
            <a:r>
              <a:rPr lang="en-US" sz="2400" b="1" spc="-6" dirty="0">
                <a:solidFill>
                  <a:srgbClr val="FF0000"/>
                </a:solidFill>
                <a:uFill>
                  <a:solidFill>
                    <a:srgbClr val="8089A2"/>
                  </a:solidFill>
                </a:uFill>
                <a:latin typeface="Arial"/>
                <a:ea typeface="Arial Unicode MS"/>
                <a:cs typeface="Arial"/>
              </a:rPr>
              <a:t>*  </a:t>
            </a:r>
            <a:r>
              <a:rPr lang="en-US" sz="2800" i="1" spc="-6" dirty="0">
                <a:solidFill>
                  <a:srgbClr val="FF0000"/>
                </a:solidFill>
                <a:uFill>
                  <a:solidFill>
                    <a:srgbClr val="8089A2"/>
                  </a:solidFill>
                </a:uFill>
                <a:latin typeface="+mn-lt"/>
                <a:ea typeface="Arial Unicode MS"/>
                <a:cs typeface="Arial"/>
              </a:rPr>
              <a:t>Updated section: </a:t>
            </a:r>
            <a:br>
              <a:rPr lang="en-US" sz="2800" i="1" spc="-6" dirty="0">
                <a:solidFill>
                  <a:srgbClr val="FF0000"/>
                </a:solidFill>
                <a:uFill>
                  <a:solidFill>
                    <a:srgbClr val="8089A2"/>
                  </a:solidFill>
                </a:uFill>
                <a:latin typeface="+mn-lt"/>
                <a:ea typeface="Arial Unicode MS"/>
                <a:cs typeface="Arial"/>
              </a:rPr>
            </a:br>
            <a:r>
              <a:rPr lang="en-US" sz="2800" i="1" spc="-6" dirty="0">
                <a:solidFill>
                  <a:srgbClr val="FF0000"/>
                </a:solidFill>
                <a:uFill>
                  <a:solidFill>
                    <a:srgbClr val="8089A2"/>
                  </a:solidFill>
                </a:uFill>
                <a:latin typeface="+mn-lt"/>
                <a:ea typeface="Arial Unicode MS"/>
                <a:cs typeface="Arial"/>
              </a:rPr>
              <a:t>“Applicable to All Totality Transactions” *</a:t>
            </a:r>
            <a:endParaRPr lang="en-US" sz="2400" spc="6" dirty="0">
              <a:latin typeface="+mn-lt"/>
              <a:cs typeface="Calibri"/>
            </a:endParaRPr>
          </a:p>
        </p:txBody>
      </p:sp>
      <p:sp>
        <p:nvSpPr>
          <p:cNvPr id="4" name="object 4"/>
          <p:cNvSpPr txBox="1"/>
          <p:nvPr/>
        </p:nvSpPr>
        <p:spPr>
          <a:xfrm>
            <a:off x="8246388" y="1921680"/>
            <a:ext cx="4331235" cy="6167586"/>
          </a:xfrm>
          <a:prstGeom prst="rect">
            <a:avLst/>
          </a:prstGeom>
        </p:spPr>
        <p:txBody>
          <a:bodyPr vert="horz" wrap="square" lIns="0" tIns="16002" rIns="0" bIns="0" rtlCol="0">
            <a:spAutoFit/>
          </a:bodyPr>
          <a:lstStyle/>
          <a:p>
            <a:pPr marL="358902" indent="-344424">
              <a:spcBef>
                <a:spcPts val="126"/>
              </a:spcBef>
              <a:buClr>
                <a:srgbClr val="545454"/>
              </a:buClr>
              <a:buChar char="•"/>
              <a:tabLst>
                <a:tab pos="358902" algn="l"/>
                <a:tab pos="359664" algn="l"/>
              </a:tabLst>
            </a:pPr>
            <a:r>
              <a:rPr sz="1680" u="heavy" dirty="0">
                <a:solidFill>
                  <a:srgbClr val="0563C1"/>
                </a:solidFill>
                <a:uFill>
                  <a:solidFill>
                    <a:srgbClr val="8089A2"/>
                  </a:solidFill>
                </a:uFill>
                <a:latin typeface="Arial"/>
                <a:cs typeface="Arial"/>
                <a:hlinkClick r:id="rId3" action="ppaction://hlinksldjump">
                  <a:extLst>
                    <a:ext uri="{A12FA001-AC4F-418D-AE19-62706E023703}">
                      <ahyp:hlinkClr xmlns:ahyp="http://schemas.microsoft.com/office/drawing/2018/hyperlinkcolor" val="tx"/>
                    </a:ext>
                  </a:extLst>
                </a:hlinkClick>
              </a:rPr>
              <a:t>Business </a:t>
            </a:r>
            <a:r>
              <a:rPr sz="1680" u="heavy" spc="-6" dirty="0">
                <a:solidFill>
                  <a:srgbClr val="0563C1"/>
                </a:solidFill>
                <a:uFill>
                  <a:solidFill>
                    <a:srgbClr val="8089A2"/>
                  </a:solidFill>
                </a:uFill>
                <a:latin typeface="Arial"/>
                <a:cs typeface="Arial"/>
                <a:hlinkClick r:id="rId3" action="ppaction://hlinksldjump">
                  <a:extLst>
                    <a:ext uri="{A12FA001-AC4F-418D-AE19-62706E023703}">
                      <ahyp:hlinkClr xmlns:ahyp="http://schemas.microsoft.com/office/drawing/2018/hyperlinkcolor" val="tx"/>
                    </a:ext>
                  </a:extLst>
                </a:hlinkClick>
              </a:rPr>
              <a:t>Expense (Field/Home</a:t>
            </a:r>
            <a:r>
              <a:rPr sz="1680" u="heavy" spc="-66" dirty="0">
                <a:solidFill>
                  <a:srgbClr val="0563C1"/>
                </a:solidFill>
                <a:uFill>
                  <a:solidFill>
                    <a:srgbClr val="8089A2"/>
                  </a:solidFill>
                </a:uFill>
                <a:latin typeface="Arial"/>
                <a:cs typeface="Arial"/>
                <a:hlinkClick r:id="rId3" action="ppaction://hlinksldjump">
                  <a:extLst>
                    <a:ext uri="{A12FA001-AC4F-418D-AE19-62706E023703}">
                      <ahyp:hlinkClr xmlns:ahyp="http://schemas.microsoft.com/office/drawing/2018/hyperlinkcolor" val="tx"/>
                    </a:ext>
                  </a:extLst>
                </a:hlinkClick>
              </a:rPr>
              <a:t> </a:t>
            </a:r>
            <a:r>
              <a:rPr sz="1680" u="heavy" spc="-6" dirty="0">
                <a:solidFill>
                  <a:srgbClr val="0563C1"/>
                </a:solidFill>
                <a:uFill>
                  <a:solidFill>
                    <a:srgbClr val="8089A2"/>
                  </a:solidFill>
                </a:uFill>
                <a:latin typeface="Arial"/>
                <a:cs typeface="Arial"/>
                <a:hlinkClick r:id="rId3" action="ppaction://hlinksldjump">
                  <a:extLst>
                    <a:ext uri="{A12FA001-AC4F-418D-AE19-62706E023703}">
                      <ahyp:hlinkClr xmlns:ahyp="http://schemas.microsoft.com/office/drawing/2018/hyperlinkcolor" val="tx"/>
                    </a:ext>
                  </a:extLst>
                </a:hlinkClick>
              </a:rPr>
              <a:t>Office)</a:t>
            </a:r>
            <a:endParaRPr sz="1680" b="1" dirty="0">
              <a:solidFill>
                <a:srgbClr val="FF0000"/>
              </a:solidFill>
              <a:latin typeface="Arial"/>
              <a:cs typeface="Arial"/>
            </a:endParaRPr>
          </a:p>
          <a:p>
            <a:pPr marL="358902" indent="-344424">
              <a:buClr>
                <a:srgbClr val="545454"/>
              </a:buClr>
              <a:buChar char="•"/>
              <a:tabLst>
                <a:tab pos="358902" algn="l"/>
                <a:tab pos="359664" algn="l"/>
              </a:tabLst>
            </a:pPr>
            <a:r>
              <a:rPr sz="1680" u="heavy" spc="-6" dirty="0">
                <a:solidFill>
                  <a:srgbClr val="8089A2"/>
                </a:solidFill>
                <a:uFill>
                  <a:solidFill>
                    <a:srgbClr val="8089A2"/>
                  </a:solidFill>
                </a:uFill>
                <a:latin typeface="Arial"/>
                <a:cs typeface="Arial"/>
                <a:hlinkClick r:id="rId4" action="ppaction://hlinksldjump"/>
              </a:rPr>
              <a:t>General</a:t>
            </a:r>
            <a:r>
              <a:rPr sz="1680" u="heavy" spc="-42" dirty="0">
                <a:solidFill>
                  <a:srgbClr val="8089A2"/>
                </a:solidFill>
                <a:uFill>
                  <a:solidFill>
                    <a:srgbClr val="8089A2"/>
                  </a:solidFill>
                </a:uFill>
                <a:latin typeface="Arial"/>
                <a:cs typeface="Arial"/>
                <a:hlinkClick r:id="rId4" action="ppaction://hlinksldjump"/>
              </a:rPr>
              <a:t> </a:t>
            </a:r>
            <a:r>
              <a:rPr sz="1680" u="heavy" dirty="0">
                <a:solidFill>
                  <a:srgbClr val="8089A2"/>
                </a:solidFill>
                <a:uFill>
                  <a:solidFill>
                    <a:srgbClr val="8089A2"/>
                  </a:solidFill>
                </a:uFill>
                <a:latin typeface="Arial"/>
                <a:cs typeface="Arial"/>
                <a:hlinkClick r:id="rId4" action="ppaction://hlinksldjump"/>
              </a:rPr>
              <a:t>Consulting</a:t>
            </a:r>
            <a:r>
              <a:rPr lang="en-US" sz="1680" u="heavy" dirty="0">
                <a:solidFill>
                  <a:srgbClr val="8089A2"/>
                </a:solidFill>
                <a:uFill>
                  <a:solidFill>
                    <a:srgbClr val="8089A2"/>
                  </a:solidFill>
                </a:uFill>
                <a:latin typeface="Arial"/>
                <a:cs typeface="Arial"/>
              </a:rPr>
              <a:t> </a:t>
            </a:r>
            <a:endParaRPr sz="1680" dirty="0">
              <a:latin typeface="Arial"/>
              <a:cs typeface="Arial"/>
            </a:endParaRPr>
          </a:p>
          <a:p>
            <a:pPr marL="358902" indent="-344424">
              <a:buClr>
                <a:srgbClr val="545454"/>
              </a:buClr>
              <a:buChar char="•"/>
              <a:tabLst>
                <a:tab pos="358902" algn="l"/>
                <a:tab pos="359664" algn="l"/>
              </a:tabLst>
            </a:pPr>
            <a:r>
              <a:rPr sz="1680" u="heavy" spc="-6" dirty="0">
                <a:solidFill>
                  <a:srgbClr val="8089A2"/>
                </a:solidFill>
                <a:uFill>
                  <a:solidFill>
                    <a:srgbClr val="8089A2"/>
                  </a:solidFill>
                </a:uFill>
                <a:latin typeface="Arial"/>
                <a:cs typeface="Arial"/>
                <a:hlinkClick r:id="rId4" action="ppaction://hlinksldjump"/>
              </a:rPr>
              <a:t>Marketing &amp; Advertising/Promotion</a:t>
            </a:r>
            <a:endParaRPr sz="1680" u="heavy" spc="-6" dirty="0">
              <a:solidFill>
                <a:srgbClr val="8089A2"/>
              </a:solidFill>
              <a:uFill>
                <a:solidFill>
                  <a:srgbClr val="8089A2"/>
                </a:solidFill>
              </a:uFill>
              <a:latin typeface="Arial"/>
              <a:cs typeface="Arial"/>
            </a:endParaRPr>
          </a:p>
          <a:p>
            <a:pPr marL="358902" indent="-344424">
              <a:buClr>
                <a:srgbClr val="545454"/>
              </a:buClr>
              <a:buChar char="•"/>
              <a:tabLst>
                <a:tab pos="358902" algn="l"/>
                <a:tab pos="359664" algn="l"/>
              </a:tabLst>
            </a:pPr>
            <a:r>
              <a:rPr sz="1680" u="heavy" spc="-6" dirty="0">
                <a:solidFill>
                  <a:srgbClr val="0563C1"/>
                </a:solidFill>
                <a:uFill>
                  <a:solidFill>
                    <a:srgbClr val="8089A2"/>
                  </a:solidFill>
                </a:uFill>
                <a:latin typeface="Arial"/>
                <a:cs typeface="Arial"/>
                <a:hlinkClick r:id="rId5" action="ppaction://hlinksldjump">
                  <a:extLst>
                    <a:ext uri="{A12FA001-AC4F-418D-AE19-62706E023703}">
                      <ahyp:hlinkClr xmlns:ahyp="http://schemas.microsoft.com/office/drawing/2018/hyperlinkcolor" val="tx"/>
                    </a:ext>
                  </a:extLst>
                </a:hlinkClick>
              </a:rPr>
              <a:t>Advisory</a:t>
            </a:r>
            <a:r>
              <a:rPr sz="1680" u="heavy" spc="-18" dirty="0">
                <a:solidFill>
                  <a:srgbClr val="0563C1"/>
                </a:solidFill>
                <a:uFill>
                  <a:solidFill>
                    <a:srgbClr val="8089A2"/>
                  </a:solidFill>
                </a:uFill>
                <a:latin typeface="Arial"/>
                <a:cs typeface="Arial"/>
                <a:hlinkClick r:id="rId5" action="ppaction://hlinksldjump">
                  <a:extLst>
                    <a:ext uri="{A12FA001-AC4F-418D-AE19-62706E023703}">
                      <ahyp:hlinkClr xmlns:ahyp="http://schemas.microsoft.com/office/drawing/2018/hyperlinkcolor" val="tx"/>
                    </a:ext>
                  </a:extLst>
                </a:hlinkClick>
              </a:rPr>
              <a:t> </a:t>
            </a:r>
            <a:r>
              <a:rPr sz="1680" u="heavy" spc="-6" dirty="0">
                <a:solidFill>
                  <a:srgbClr val="0563C1"/>
                </a:solidFill>
                <a:uFill>
                  <a:solidFill>
                    <a:srgbClr val="8089A2"/>
                  </a:solidFill>
                </a:uFill>
                <a:latin typeface="Arial"/>
                <a:cs typeface="Arial"/>
                <a:hlinkClick r:id="rId5" action="ppaction://hlinksldjump">
                  <a:extLst>
                    <a:ext uri="{A12FA001-AC4F-418D-AE19-62706E023703}">
                      <ahyp:hlinkClr xmlns:ahyp="http://schemas.microsoft.com/office/drawing/2018/hyperlinkcolor" val="tx"/>
                    </a:ext>
                  </a:extLst>
                </a:hlinkClick>
              </a:rPr>
              <a:t>Board</a:t>
            </a:r>
            <a:endParaRPr sz="1680" dirty="0">
              <a:solidFill>
                <a:srgbClr val="FF0000"/>
              </a:solidFill>
              <a:latin typeface="Arial"/>
              <a:cs typeface="Arial"/>
            </a:endParaRPr>
          </a:p>
          <a:p>
            <a:pPr marL="358902" indent="-344424">
              <a:buClr>
                <a:srgbClr val="545454"/>
              </a:buClr>
              <a:buChar char="•"/>
              <a:tabLst>
                <a:tab pos="358902" algn="l"/>
                <a:tab pos="359664" algn="l"/>
              </a:tabLst>
            </a:pPr>
            <a:r>
              <a:rPr sz="1680" u="heavy" dirty="0">
                <a:solidFill>
                  <a:srgbClr val="8089A2"/>
                </a:solidFill>
                <a:uFill>
                  <a:solidFill>
                    <a:srgbClr val="8089A2"/>
                  </a:solidFill>
                </a:uFill>
                <a:latin typeface="Arial"/>
                <a:cs typeface="Arial"/>
                <a:hlinkClick r:id="rId6" action="ppaction://hlinksldjump"/>
              </a:rPr>
              <a:t>Promotional Speaker</a:t>
            </a:r>
            <a:r>
              <a:rPr sz="1680" u="heavy" spc="-102" dirty="0">
                <a:solidFill>
                  <a:srgbClr val="8089A2"/>
                </a:solidFill>
                <a:uFill>
                  <a:solidFill>
                    <a:srgbClr val="8089A2"/>
                  </a:solidFill>
                </a:uFill>
                <a:latin typeface="Arial"/>
                <a:cs typeface="Arial"/>
                <a:hlinkClick r:id="rId6" action="ppaction://hlinksldjump"/>
              </a:rPr>
              <a:t> </a:t>
            </a:r>
            <a:r>
              <a:rPr sz="1680" u="heavy" dirty="0">
                <a:solidFill>
                  <a:srgbClr val="8089A2"/>
                </a:solidFill>
                <a:uFill>
                  <a:solidFill>
                    <a:srgbClr val="8089A2"/>
                  </a:solidFill>
                </a:uFill>
                <a:latin typeface="Arial"/>
                <a:cs typeface="Arial"/>
                <a:hlinkClick r:id="rId6" action="ppaction://hlinksldjump"/>
              </a:rPr>
              <a:t>Program</a:t>
            </a:r>
            <a:endParaRPr sz="1680" dirty="0">
              <a:latin typeface="Arial"/>
              <a:cs typeface="Arial"/>
            </a:endParaRPr>
          </a:p>
          <a:p>
            <a:pPr marL="358902" indent="-344424">
              <a:buClr>
                <a:srgbClr val="545454"/>
              </a:buClr>
              <a:buChar char="•"/>
              <a:tabLst>
                <a:tab pos="358902" algn="l"/>
                <a:tab pos="359664" algn="l"/>
              </a:tabLst>
            </a:pPr>
            <a:r>
              <a:rPr sz="1680" u="heavy" dirty="0">
                <a:solidFill>
                  <a:srgbClr val="8089A2"/>
                </a:solidFill>
                <a:uFill>
                  <a:solidFill>
                    <a:srgbClr val="8089A2"/>
                  </a:solidFill>
                </a:uFill>
                <a:latin typeface="Arial"/>
                <a:cs typeface="Arial"/>
                <a:hlinkClick r:id="rId6" action="ppaction://hlinksldjump"/>
              </a:rPr>
              <a:t>Speaker</a:t>
            </a:r>
            <a:r>
              <a:rPr sz="1680" u="heavy" spc="-78" dirty="0">
                <a:solidFill>
                  <a:srgbClr val="8089A2"/>
                </a:solidFill>
                <a:uFill>
                  <a:solidFill>
                    <a:srgbClr val="8089A2"/>
                  </a:solidFill>
                </a:uFill>
                <a:latin typeface="Arial"/>
                <a:cs typeface="Arial"/>
                <a:hlinkClick r:id="rId6" action="ppaction://hlinksldjump"/>
              </a:rPr>
              <a:t> </a:t>
            </a:r>
            <a:r>
              <a:rPr sz="1680" u="heavy" spc="-13" dirty="0">
                <a:solidFill>
                  <a:srgbClr val="8089A2"/>
                </a:solidFill>
                <a:uFill>
                  <a:solidFill>
                    <a:srgbClr val="8089A2"/>
                  </a:solidFill>
                </a:uFill>
                <a:latin typeface="Arial"/>
                <a:cs typeface="Arial"/>
                <a:hlinkClick r:id="rId6" action="ppaction://hlinksldjump"/>
              </a:rPr>
              <a:t>Training</a:t>
            </a:r>
            <a:endParaRPr sz="1680" dirty="0">
              <a:latin typeface="Arial"/>
              <a:cs typeface="Arial"/>
            </a:endParaRPr>
          </a:p>
          <a:p>
            <a:pPr marL="358902" indent="-344424">
              <a:buClr>
                <a:srgbClr val="545454"/>
              </a:buClr>
              <a:buChar char="•"/>
              <a:tabLst>
                <a:tab pos="358902" algn="l"/>
                <a:tab pos="359664" algn="l"/>
              </a:tabLst>
            </a:pPr>
            <a:r>
              <a:rPr sz="1680" u="heavy" spc="-6" dirty="0">
                <a:solidFill>
                  <a:srgbClr val="8089A2"/>
                </a:solidFill>
                <a:uFill>
                  <a:solidFill>
                    <a:srgbClr val="8089A2"/>
                  </a:solidFill>
                </a:uFill>
                <a:latin typeface="Arial"/>
                <a:cs typeface="Arial"/>
                <a:hlinkClick r:id="rId7" action="ppaction://hlinksldjump"/>
              </a:rPr>
              <a:t>Symposium</a:t>
            </a:r>
            <a:endParaRPr sz="1680" dirty="0">
              <a:latin typeface="Arial"/>
              <a:cs typeface="Arial"/>
            </a:endParaRPr>
          </a:p>
          <a:p>
            <a:pPr marL="358902" indent="-344424">
              <a:buClr>
                <a:srgbClr val="545454"/>
              </a:buClr>
              <a:buChar char="•"/>
              <a:tabLst>
                <a:tab pos="358902" algn="l"/>
                <a:tab pos="359664" algn="l"/>
              </a:tabLst>
            </a:pPr>
            <a:r>
              <a:rPr sz="1680" u="heavy" dirty="0">
                <a:solidFill>
                  <a:srgbClr val="8089A2"/>
                </a:solidFill>
                <a:uFill>
                  <a:solidFill>
                    <a:srgbClr val="8089A2"/>
                  </a:solidFill>
                </a:uFill>
                <a:latin typeface="Arial"/>
                <a:cs typeface="Arial"/>
                <a:hlinkClick r:id="rId7" action="ppaction://hlinksldjump"/>
              </a:rPr>
              <a:t>Educational</a:t>
            </a:r>
            <a:r>
              <a:rPr sz="1680" u="heavy" spc="-37" dirty="0">
                <a:solidFill>
                  <a:srgbClr val="8089A2"/>
                </a:solidFill>
                <a:uFill>
                  <a:solidFill>
                    <a:srgbClr val="8089A2"/>
                  </a:solidFill>
                </a:uFill>
                <a:latin typeface="Arial"/>
                <a:cs typeface="Arial"/>
                <a:hlinkClick r:id="rId7" action="ppaction://hlinksldjump"/>
              </a:rPr>
              <a:t> </a:t>
            </a:r>
            <a:r>
              <a:rPr sz="1680" u="heavy" dirty="0">
                <a:solidFill>
                  <a:srgbClr val="8089A2"/>
                </a:solidFill>
                <a:uFill>
                  <a:solidFill>
                    <a:srgbClr val="8089A2"/>
                  </a:solidFill>
                </a:uFill>
                <a:latin typeface="Arial"/>
                <a:cs typeface="Arial"/>
                <a:hlinkClick r:id="rId7" action="ppaction://hlinksldjump"/>
              </a:rPr>
              <a:t>Materials</a:t>
            </a:r>
            <a:endParaRPr sz="1680" dirty="0">
              <a:latin typeface="Arial"/>
              <a:cs typeface="Arial"/>
            </a:endParaRPr>
          </a:p>
          <a:p>
            <a:pPr marL="358902" indent="-344424">
              <a:buClr>
                <a:srgbClr val="545454"/>
              </a:buClr>
              <a:buChar char="•"/>
              <a:tabLst>
                <a:tab pos="358902" algn="l"/>
                <a:tab pos="359664" algn="l"/>
              </a:tabLst>
            </a:pPr>
            <a:r>
              <a:rPr sz="1680" u="heavy" dirty="0">
                <a:solidFill>
                  <a:srgbClr val="8089A2"/>
                </a:solidFill>
                <a:uFill>
                  <a:solidFill>
                    <a:srgbClr val="8089A2"/>
                  </a:solidFill>
                </a:uFill>
                <a:latin typeface="Arial"/>
                <a:cs typeface="Arial"/>
                <a:hlinkClick r:id="rId7" action="ppaction://hlinksldjump"/>
              </a:rPr>
              <a:t>Market</a:t>
            </a:r>
            <a:r>
              <a:rPr sz="1680" u="heavy" spc="-48" dirty="0">
                <a:solidFill>
                  <a:srgbClr val="8089A2"/>
                </a:solidFill>
                <a:uFill>
                  <a:solidFill>
                    <a:srgbClr val="8089A2"/>
                  </a:solidFill>
                </a:uFill>
                <a:latin typeface="Arial"/>
                <a:cs typeface="Arial"/>
                <a:hlinkClick r:id="rId7" action="ppaction://hlinksldjump"/>
              </a:rPr>
              <a:t> </a:t>
            </a:r>
            <a:r>
              <a:rPr sz="1680" u="heavy" dirty="0">
                <a:solidFill>
                  <a:srgbClr val="8089A2"/>
                </a:solidFill>
                <a:uFill>
                  <a:solidFill>
                    <a:srgbClr val="8089A2"/>
                  </a:solidFill>
                </a:uFill>
                <a:latin typeface="Arial"/>
                <a:cs typeface="Arial"/>
                <a:hlinkClick r:id="rId7" action="ppaction://hlinksldjump"/>
              </a:rPr>
              <a:t>Research</a:t>
            </a:r>
            <a:r>
              <a:rPr lang="en-US" sz="1680" u="heavy" dirty="0">
                <a:solidFill>
                  <a:srgbClr val="8089A2"/>
                </a:solidFill>
                <a:uFill>
                  <a:solidFill>
                    <a:srgbClr val="8089A2"/>
                  </a:solidFill>
                </a:uFill>
                <a:latin typeface="Arial"/>
                <a:cs typeface="Arial"/>
                <a:hlinkClick r:id="rId7" action="ppaction://hlinksldjump"/>
              </a:rPr>
              <a:t> (Unblinded)</a:t>
            </a:r>
            <a:endParaRPr sz="1680" dirty="0">
              <a:latin typeface="Arial"/>
              <a:cs typeface="Arial"/>
            </a:endParaRPr>
          </a:p>
          <a:p>
            <a:pPr marL="358902" indent="-344424">
              <a:buClr>
                <a:srgbClr val="545454"/>
              </a:buClr>
              <a:buChar char="•"/>
              <a:tabLst>
                <a:tab pos="358902" algn="l"/>
                <a:tab pos="359664" algn="l"/>
              </a:tabLst>
            </a:pPr>
            <a:r>
              <a:rPr sz="1680" u="heavy" spc="-6" dirty="0">
                <a:solidFill>
                  <a:srgbClr val="8089A2"/>
                </a:solidFill>
                <a:uFill>
                  <a:solidFill>
                    <a:srgbClr val="8089A2"/>
                  </a:solidFill>
                </a:uFill>
                <a:latin typeface="Arial"/>
                <a:cs typeface="Arial"/>
                <a:hlinkClick r:id="rId8" action="ppaction://hlinksldjump"/>
              </a:rPr>
              <a:t>Investigator</a:t>
            </a:r>
            <a:r>
              <a:rPr sz="1680" u="heavy" spc="-48" dirty="0">
                <a:solidFill>
                  <a:srgbClr val="8089A2"/>
                </a:solidFill>
                <a:uFill>
                  <a:solidFill>
                    <a:srgbClr val="8089A2"/>
                  </a:solidFill>
                </a:uFill>
                <a:latin typeface="Arial"/>
                <a:cs typeface="Arial"/>
                <a:hlinkClick r:id="rId8" action="ppaction://hlinksldjump"/>
              </a:rPr>
              <a:t> </a:t>
            </a:r>
            <a:r>
              <a:rPr sz="1680" u="heavy" dirty="0">
                <a:solidFill>
                  <a:srgbClr val="8089A2"/>
                </a:solidFill>
                <a:uFill>
                  <a:solidFill>
                    <a:srgbClr val="8089A2"/>
                  </a:solidFill>
                </a:uFill>
                <a:latin typeface="Arial"/>
                <a:cs typeface="Arial"/>
                <a:hlinkClick r:id="rId8" action="ppaction://hlinksldjump"/>
              </a:rPr>
              <a:t>Meeting</a:t>
            </a:r>
            <a:endParaRPr sz="1680" dirty="0">
              <a:latin typeface="Arial"/>
              <a:cs typeface="Arial"/>
            </a:endParaRPr>
          </a:p>
          <a:p>
            <a:pPr marL="358902" indent="-344424">
              <a:spcBef>
                <a:spcPts val="1008"/>
              </a:spcBef>
              <a:buClr>
                <a:srgbClr val="545454"/>
              </a:buClr>
              <a:buChar char="•"/>
              <a:tabLst>
                <a:tab pos="358902" algn="l"/>
                <a:tab pos="359664" algn="l"/>
              </a:tabLst>
            </a:pPr>
            <a:r>
              <a:rPr sz="1680" u="heavy" spc="-6" dirty="0">
                <a:solidFill>
                  <a:srgbClr val="8089A2"/>
                </a:solidFill>
                <a:uFill>
                  <a:solidFill>
                    <a:srgbClr val="8089A2"/>
                  </a:solidFill>
                </a:uFill>
                <a:latin typeface="Arial"/>
                <a:cs typeface="Arial"/>
                <a:hlinkClick r:id="rId8" action="ppaction://hlinksldjump"/>
              </a:rPr>
              <a:t>Company </a:t>
            </a:r>
            <a:r>
              <a:rPr sz="1680" u="heavy" dirty="0">
                <a:solidFill>
                  <a:srgbClr val="8089A2"/>
                </a:solidFill>
                <a:uFill>
                  <a:solidFill>
                    <a:srgbClr val="8089A2"/>
                  </a:solidFill>
                </a:uFill>
                <a:latin typeface="Arial"/>
                <a:cs typeface="Arial"/>
                <a:hlinkClick r:id="rId8" action="ppaction://hlinksldjump"/>
              </a:rPr>
              <a:t>Sponsored</a:t>
            </a:r>
            <a:r>
              <a:rPr sz="1680" u="heavy" spc="-85" dirty="0">
                <a:solidFill>
                  <a:srgbClr val="8089A2"/>
                </a:solidFill>
                <a:uFill>
                  <a:solidFill>
                    <a:srgbClr val="8089A2"/>
                  </a:solidFill>
                </a:uFill>
                <a:latin typeface="Arial"/>
                <a:cs typeface="Arial"/>
                <a:hlinkClick r:id="rId8" action="ppaction://hlinksldjump"/>
              </a:rPr>
              <a:t> </a:t>
            </a:r>
            <a:r>
              <a:rPr sz="1680" u="heavy" dirty="0">
                <a:solidFill>
                  <a:srgbClr val="8089A2"/>
                </a:solidFill>
                <a:uFill>
                  <a:solidFill>
                    <a:srgbClr val="8089A2"/>
                  </a:solidFill>
                </a:uFill>
                <a:latin typeface="Arial"/>
                <a:cs typeface="Arial"/>
                <a:hlinkClick r:id="rId8" action="ppaction://hlinksldjump"/>
              </a:rPr>
              <a:t>Research</a:t>
            </a:r>
            <a:endParaRPr sz="1680" dirty="0">
              <a:latin typeface="Arial"/>
              <a:cs typeface="Arial"/>
            </a:endParaRPr>
          </a:p>
          <a:p>
            <a:pPr marL="358902" indent="-344424">
              <a:buClr>
                <a:srgbClr val="545454"/>
              </a:buClr>
              <a:buChar char="•"/>
              <a:tabLst>
                <a:tab pos="358902" algn="l"/>
                <a:tab pos="359664" algn="l"/>
              </a:tabLst>
            </a:pPr>
            <a:r>
              <a:rPr sz="1680" u="heavy" dirty="0">
                <a:solidFill>
                  <a:srgbClr val="8089A2"/>
                </a:solidFill>
                <a:uFill>
                  <a:solidFill>
                    <a:srgbClr val="8089A2"/>
                  </a:solidFill>
                </a:uFill>
                <a:latin typeface="Arial"/>
                <a:cs typeface="Arial"/>
                <a:hlinkClick r:id="rId8" action="ppaction://hlinksldjump"/>
              </a:rPr>
              <a:t>Research Related</a:t>
            </a:r>
            <a:r>
              <a:rPr sz="1680" u="heavy" spc="-85" dirty="0">
                <a:solidFill>
                  <a:srgbClr val="8089A2"/>
                </a:solidFill>
                <a:uFill>
                  <a:solidFill>
                    <a:srgbClr val="8089A2"/>
                  </a:solidFill>
                </a:uFill>
                <a:latin typeface="Arial"/>
                <a:cs typeface="Arial"/>
                <a:hlinkClick r:id="rId8" action="ppaction://hlinksldjump"/>
              </a:rPr>
              <a:t> </a:t>
            </a:r>
            <a:r>
              <a:rPr sz="1680" u="heavy" spc="-6" dirty="0">
                <a:solidFill>
                  <a:srgbClr val="8089A2"/>
                </a:solidFill>
                <a:uFill>
                  <a:solidFill>
                    <a:srgbClr val="8089A2"/>
                  </a:solidFill>
                </a:uFill>
                <a:latin typeface="Arial"/>
                <a:cs typeface="Arial"/>
                <a:hlinkClick r:id="rId8" action="ppaction://hlinksldjump"/>
              </a:rPr>
              <a:t>Services</a:t>
            </a:r>
            <a:endParaRPr sz="1680" dirty="0">
              <a:latin typeface="Arial"/>
              <a:cs typeface="Arial"/>
            </a:endParaRPr>
          </a:p>
          <a:p>
            <a:pPr marL="358902" indent="-344424">
              <a:buClr>
                <a:srgbClr val="545454"/>
              </a:buClr>
              <a:buChar char="•"/>
              <a:tabLst>
                <a:tab pos="358902" algn="l"/>
                <a:tab pos="359664" algn="l"/>
              </a:tabLst>
            </a:pPr>
            <a:r>
              <a:rPr sz="1680" u="heavy" spc="-6" dirty="0">
                <a:solidFill>
                  <a:srgbClr val="8089A2"/>
                </a:solidFill>
                <a:uFill>
                  <a:solidFill>
                    <a:srgbClr val="8089A2"/>
                  </a:solidFill>
                </a:uFill>
                <a:latin typeface="Arial"/>
                <a:cs typeface="Arial"/>
                <a:hlinkClick r:id="rId9" action="ppaction://hlinksldjump"/>
              </a:rPr>
              <a:t>Preceptorship</a:t>
            </a:r>
            <a:endParaRPr sz="1680" dirty="0">
              <a:latin typeface="Arial"/>
              <a:cs typeface="Arial"/>
            </a:endParaRPr>
          </a:p>
          <a:p>
            <a:pPr marL="358902" indent="-344424">
              <a:buClr>
                <a:srgbClr val="545454"/>
              </a:buClr>
              <a:buChar char="•"/>
              <a:tabLst>
                <a:tab pos="358902" algn="l"/>
                <a:tab pos="359664" algn="l"/>
              </a:tabLst>
            </a:pPr>
            <a:r>
              <a:rPr sz="1680" u="heavy" dirty="0">
                <a:solidFill>
                  <a:srgbClr val="8089A2"/>
                </a:solidFill>
                <a:uFill>
                  <a:solidFill>
                    <a:srgbClr val="8089A2"/>
                  </a:solidFill>
                </a:uFill>
                <a:latin typeface="Arial"/>
                <a:cs typeface="Arial"/>
                <a:hlinkClick r:id="rId9" action="ppaction://hlinksldjump"/>
              </a:rPr>
              <a:t>Publications</a:t>
            </a:r>
            <a:endParaRPr sz="1680" dirty="0">
              <a:latin typeface="Arial"/>
              <a:cs typeface="Arial"/>
            </a:endParaRPr>
          </a:p>
          <a:p>
            <a:pPr marL="358902" indent="-344424">
              <a:buClr>
                <a:srgbClr val="545454"/>
              </a:buClr>
              <a:buChar char="•"/>
              <a:tabLst>
                <a:tab pos="358902" algn="l"/>
                <a:tab pos="359664" algn="l"/>
              </a:tabLst>
            </a:pPr>
            <a:r>
              <a:rPr sz="1680" u="heavy" spc="-6" dirty="0">
                <a:solidFill>
                  <a:srgbClr val="8089A2"/>
                </a:solidFill>
                <a:uFill>
                  <a:solidFill>
                    <a:srgbClr val="8089A2"/>
                  </a:solidFill>
                </a:uFill>
                <a:latin typeface="Arial"/>
                <a:cs typeface="Arial"/>
                <a:hlinkClick r:id="rId9" action="ppaction://hlinksldjump"/>
              </a:rPr>
              <a:t>Investigator </a:t>
            </a:r>
            <a:r>
              <a:rPr sz="1680" u="heavy" dirty="0">
                <a:solidFill>
                  <a:srgbClr val="8089A2"/>
                </a:solidFill>
                <a:uFill>
                  <a:solidFill>
                    <a:srgbClr val="8089A2"/>
                  </a:solidFill>
                </a:uFill>
                <a:latin typeface="Arial"/>
                <a:cs typeface="Arial"/>
                <a:hlinkClick r:id="rId9" action="ppaction://hlinksldjump"/>
              </a:rPr>
              <a:t>Initiated</a:t>
            </a:r>
            <a:r>
              <a:rPr sz="1680" u="heavy" spc="-96" dirty="0">
                <a:solidFill>
                  <a:srgbClr val="8089A2"/>
                </a:solidFill>
                <a:uFill>
                  <a:solidFill>
                    <a:srgbClr val="8089A2"/>
                  </a:solidFill>
                </a:uFill>
                <a:latin typeface="Arial"/>
                <a:cs typeface="Arial"/>
                <a:hlinkClick r:id="rId9" action="ppaction://hlinksldjump"/>
              </a:rPr>
              <a:t> </a:t>
            </a:r>
            <a:r>
              <a:rPr sz="1680" u="heavy" dirty="0">
                <a:solidFill>
                  <a:srgbClr val="8089A2"/>
                </a:solidFill>
                <a:uFill>
                  <a:solidFill>
                    <a:srgbClr val="8089A2"/>
                  </a:solidFill>
                </a:uFill>
                <a:latin typeface="Arial"/>
                <a:cs typeface="Arial"/>
                <a:hlinkClick r:id="rId9" action="ppaction://hlinksldjump"/>
              </a:rPr>
              <a:t>Studies</a:t>
            </a:r>
            <a:endParaRPr sz="1680" dirty="0">
              <a:latin typeface="Arial"/>
              <a:cs typeface="Arial"/>
            </a:endParaRPr>
          </a:p>
          <a:p>
            <a:pPr marL="358902" indent="-344424">
              <a:buClr>
                <a:srgbClr val="545454"/>
              </a:buClr>
              <a:buChar char="•"/>
              <a:tabLst>
                <a:tab pos="358902" algn="l"/>
                <a:tab pos="359664" algn="l"/>
              </a:tabLst>
            </a:pPr>
            <a:r>
              <a:rPr sz="1680" u="heavy" spc="-24" dirty="0">
                <a:solidFill>
                  <a:srgbClr val="8089A2"/>
                </a:solidFill>
                <a:uFill>
                  <a:solidFill>
                    <a:srgbClr val="8089A2"/>
                  </a:solidFill>
                </a:uFill>
                <a:latin typeface="Arial"/>
                <a:cs typeface="Arial"/>
                <a:hlinkClick r:id="rId10" action="ppaction://hlinksldjump"/>
              </a:rPr>
              <a:t>Totality</a:t>
            </a:r>
            <a:r>
              <a:rPr sz="1680" u="heavy" spc="-48" dirty="0">
                <a:solidFill>
                  <a:srgbClr val="8089A2"/>
                </a:solidFill>
                <a:uFill>
                  <a:solidFill>
                    <a:srgbClr val="8089A2"/>
                  </a:solidFill>
                </a:uFill>
                <a:latin typeface="Arial"/>
                <a:cs typeface="Arial"/>
                <a:hlinkClick r:id="rId10" action="ppaction://hlinksldjump"/>
              </a:rPr>
              <a:t> </a:t>
            </a:r>
            <a:r>
              <a:rPr sz="1680" u="heavy" dirty="0">
                <a:solidFill>
                  <a:srgbClr val="8089A2"/>
                </a:solidFill>
                <a:uFill>
                  <a:solidFill>
                    <a:srgbClr val="8089A2"/>
                  </a:solidFill>
                </a:uFill>
                <a:latin typeface="Arial"/>
                <a:cs typeface="Arial"/>
                <a:hlinkClick r:id="rId10" action="ppaction://hlinksldjump"/>
              </a:rPr>
              <a:t>Resources</a:t>
            </a:r>
            <a:endParaRPr sz="1680" dirty="0">
              <a:latin typeface="Arial"/>
              <a:cs typeface="Arial"/>
            </a:endParaRPr>
          </a:p>
        </p:txBody>
      </p:sp>
      <p:sp>
        <p:nvSpPr>
          <p:cNvPr id="7" name="Title 6">
            <a:extLst>
              <a:ext uri="{FF2B5EF4-FFF2-40B4-BE49-F238E27FC236}">
                <a16:creationId xmlns:a16="http://schemas.microsoft.com/office/drawing/2014/main" id="{FF2696EE-373B-611A-40A1-4665A6E75416}"/>
              </a:ext>
            </a:extLst>
          </p:cNvPr>
          <p:cNvSpPr>
            <a:spLocks noGrp="1"/>
          </p:cNvSpPr>
          <p:nvPr>
            <p:ph type="title"/>
          </p:nvPr>
        </p:nvSpPr>
        <p:spPr>
          <a:xfrm>
            <a:off x="1006475" y="420339"/>
            <a:ext cx="12617450" cy="1002061"/>
          </a:xfrm>
        </p:spPr>
        <p:txBody>
          <a:bodyPr/>
          <a:lstStyle/>
          <a:p>
            <a:r>
              <a:rPr lang="en-US" dirty="0">
                <a:solidFill>
                  <a:schemeClr val="bg1"/>
                </a:solidFill>
              </a:rPr>
              <a:t>How to Use This Document / Contents</a:t>
            </a:r>
          </a:p>
        </p:txBody>
      </p:sp>
      <p:sp>
        <p:nvSpPr>
          <p:cNvPr id="2" name="Action Button: Go Home 1">
            <a:hlinkClick r:id="rId11" action="ppaction://hlinksldjump" highlightClick="1"/>
            <a:extLst>
              <a:ext uri="{FF2B5EF4-FFF2-40B4-BE49-F238E27FC236}">
                <a16:creationId xmlns:a16="http://schemas.microsoft.com/office/drawing/2014/main" id="{333CDD57-F200-E984-9158-9901F525B899}"/>
              </a:ext>
            </a:extLst>
          </p:cNvPr>
          <p:cNvSpPr/>
          <p:nvPr/>
        </p:nvSpPr>
        <p:spPr>
          <a:xfrm>
            <a:off x="6286499" y="2972991"/>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730176" rtl="0" fontAlgn="base">
              <a:spcBef>
                <a:spcPct val="50000"/>
              </a:spcBef>
              <a:spcAft>
                <a:spcPct val="0"/>
              </a:spcAft>
              <a:defRPr sz="3000" kern="1200">
                <a:solidFill>
                  <a:schemeClr val="lt1"/>
                </a:solidFill>
                <a:latin typeface="+mn-lt"/>
                <a:ea typeface="+mn-ea"/>
                <a:cs typeface="+mn-cs"/>
              </a:defRPr>
            </a:lvl1pPr>
            <a:lvl2pPr marL="730176" indent="-273022" algn="l" defTabSz="730176" rtl="0" fontAlgn="base">
              <a:spcBef>
                <a:spcPct val="50000"/>
              </a:spcBef>
              <a:spcAft>
                <a:spcPct val="0"/>
              </a:spcAft>
              <a:defRPr sz="3000" kern="1200">
                <a:solidFill>
                  <a:schemeClr val="lt1"/>
                </a:solidFill>
                <a:latin typeface="+mn-lt"/>
                <a:ea typeface="+mn-ea"/>
                <a:cs typeface="+mn-cs"/>
              </a:defRPr>
            </a:lvl2pPr>
            <a:lvl3pPr marL="1461943" indent="-547634" algn="l" defTabSz="730176" rtl="0" fontAlgn="base">
              <a:spcBef>
                <a:spcPct val="50000"/>
              </a:spcBef>
              <a:spcAft>
                <a:spcPct val="0"/>
              </a:spcAft>
              <a:defRPr sz="3000" kern="1200">
                <a:solidFill>
                  <a:schemeClr val="lt1"/>
                </a:solidFill>
                <a:latin typeface="+mn-lt"/>
                <a:ea typeface="+mn-ea"/>
                <a:cs typeface="+mn-cs"/>
              </a:defRPr>
            </a:lvl3pPr>
            <a:lvl4pPr marL="2193706" indent="-822245" algn="l" defTabSz="730176" rtl="0" fontAlgn="base">
              <a:spcBef>
                <a:spcPct val="50000"/>
              </a:spcBef>
              <a:spcAft>
                <a:spcPct val="0"/>
              </a:spcAft>
              <a:defRPr sz="3000" kern="1200">
                <a:solidFill>
                  <a:schemeClr val="lt1"/>
                </a:solidFill>
                <a:latin typeface="+mn-lt"/>
                <a:ea typeface="+mn-ea"/>
                <a:cs typeface="+mn-cs"/>
              </a:defRPr>
            </a:lvl4pPr>
            <a:lvl5pPr marL="2925471" indent="-1096854" algn="l" defTabSz="730176" rtl="0" fontAlgn="base">
              <a:spcBef>
                <a:spcPct val="50000"/>
              </a:spcBef>
              <a:spcAft>
                <a:spcPct val="0"/>
              </a:spcAft>
              <a:defRPr sz="3000" kern="1200">
                <a:solidFill>
                  <a:schemeClr val="lt1"/>
                </a:solidFill>
                <a:latin typeface="+mn-lt"/>
                <a:ea typeface="+mn-ea"/>
                <a:cs typeface="+mn-cs"/>
              </a:defRPr>
            </a:lvl5pPr>
            <a:lvl6pPr marL="2285771" algn="l" defTabSz="457154" rtl="0" eaLnBrk="1" latinLnBrk="0" hangingPunct="1">
              <a:defRPr sz="3000" kern="1200">
                <a:solidFill>
                  <a:schemeClr val="lt1"/>
                </a:solidFill>
                <a:latin typeface="+mn-lt"/>
                <a:ea typeface="+mn-ea"/>
                <a:cs typeface="+mn-cs"/>
              </a:defRPr>
            </a:lvl6pPr>
            <a:lvl7pPr marL="2742926" algn="l" defTabSz="457154" rtl="0" eaLnBrk="1" latinLnBrk="0" hangingPunct="1">
              <a:defRPr sz="3000" kern="1200">
                <a:solidFill>
                  <a:schemeClr val="lt1"/>
                </a:solidFill>
                <a:latin typeface="+mn-lt"/>
                <a:ea typeface="+mn-ea"/>
                <a:cs typeface="+mn-cs"/>
              </a:defRPr>
            </a:lvl7pPr>
            <a:lvl8pPr marL="3200080" algn="l" defTabSz="457154" rtl="0" eaLnBrk="1" latinLnBrk="0" hangingPunct="1">
              <a:defRPr sz="3000" kern="1200">
                <a:solidFill>
                  <a:schemeClr val="lt1"/>
                </a:solidFill>
                <a:latin typeface="+mn-lt"/>
                <a:ea typeface="+mn-ea"/>
                <a:cs typeface="+mn-cs"/>
              </a:defRPr>
            </a:lvl8pPr>
            <a:lvl9pPr marL="3657234" algn="l" defTabSz="457154" rtl="0" eaLnBrk="1" latinLnBrk="0" hangingPunct="1">
              <a:defRPr sz="3000" kern="1200">
                <a:solidFill>
                  <a:schemeClr val="lt1"/>
                </a:solidFill>
                <a:latin typeface="+mn-lt"/>
                <a:ea typeface="+mn-ea"/>
                <a:cs typeface="+mn-cs"/>
              </a:defRPr>
            </a:lvl9pPr>
          </a:lstStyle>
          <a:p>
            <a:pPr algn="ctr"/>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88757" y="141645"/>
            <a:ext cx="14161994" cy="1640449"/>
          </a:xfrm>
          <a:prstGeom prst="rect">
            <a:avLst/>
          </a:prstGeom>
        </p:spPr>
        <p:txBody>
          <a:bodyPr vert="horz" wrap="square" lIns="0" tIns="15240" rIns="0" bIns="0" rtlCol="0">
            <a:spAutoFit/>
          </a:bodyPr>
          <a:lstStyle/>
          <a:p>
            <a:pPr marL="15240" marR="6096">
              <a:lnSpc>
                <a:spcPct val="100000"/>
              </a:lnSpc>
              <a:spcBef>
                <a:spcPts val="120"/>
              </a:spcBef>
            </a:pPr>
            <a:r>
              <a:rPr spc="-6" dirty="0">
                <a:solidFill>
                  <a:schemeClr val="bg1"/>
                </a:solidFill>
              </a:rPr>
              <a:t>Business Expense (Field/Home Office) Consulting/Marketing and</a:t>
            </a:r>
            <a:r>
              <a:rPr spc="-13" dirty="0">
                <a:solidFill>
                  <a:schemeClr val="bg1"/>
                </a:solidFill>
              </a:rPr>
              <a:t> </a:t>
            </a:r>
            <a:r>
              <a:rPr spc="-6" dirty="0">
                <a:solidFill>
                  <a:schemeClr val="bg1"/>
                </a:solidFill>
              </a:rPr>
              <a:t>Advertising/Promotion</a:t>
            </a:r>
          </a:p>
        </p:txBody>
      </p:sp>
      <p:sp>
        <p:nvSpPr>
          <p:cNvPr id="3" name="object 3"/>
          <p:cNvSpPr txBox="1"/>
          <p:nvPr/>
        </p:nvSpPr>
        <p:spPr>
          <a:xfrm>
            <a:off x="517357" y="1004849"/>
            <a:ext cx="13619747" cy="1980543"/>
          </a:xfrm>
          <a:prstGeom prst="rect">
            <a:avLst/>
          </a:prstGeom>
          <a:solidFill>
            <a:schemeClr val="bg1"/>
          </a:solidFill>
          <a:ln w="9525">
            <a:solidFill>
              <a:srgbClr val="545454"/>
            </a:solidFill>
          </a:ln>
        </p:spPr>
        <p:txBody>
          <a:bodyPr vert="horz" wrap="square" lIns="0" tIns="41149" rIns="0" bIns="0" rtlCol="0">
            <a:spAutoFit/>
          </a:bodyPr>
          <a:lstStyle/>
          <a:p>
            <a:pPr algn="ctr">
              <a:spcBef>
                <a:spcPts val="325"/>
              </a:spcBef>
            </a:pPr>
            <a:r>
              <a:rPr lang="en-US" sz="2000" b="1" u="heavy" spc="-6" dirty="0">
                <a:solidFill>
                  <a:srgbClr val="C00000"/>
                </a:solidFill>
                <a:uFill>
                  <a:solidFill>
                    <a:srgbClr val="C00000"/>
                  </a:solidFill>
                </a:uFill>
                <a:latin typeface="+mn-lt"/>
                <a:cs typeface="Calibri"/>
              </a:rPr>
              <a:t>Applicable to</a:t>
            </a:r>
            <a:r>
              <a:rPr sz="2000" b="1" u="heavy" spc="-13" dirty="0">
                <a:solidFill>
                  <a:srgbClr val="C00000"/>
                </a:solidFill>
                <a:uFill>
                  <a:solidFill>
                    <a:srgbClr val="C00000"/>
                  </a:solidFill>
                </a:uFill>
                <a:latin typeface="+mn-lt"/>
                <a:cs typeface="Calibri"/>
              </a:rPr>
              <a:t> </a:t>
            </a:r>
            <a:r>
              <a:rPr sz="2000" b="1" u="heavy" dirty="0">
                <a:solidFill>
                  <a:srgbClr val="C00000"/>
                </a:solidFill>
                <a:uFill>
                  <a:solidFill>
                    <a:srgbClr val="C00000"/>
                  </a:solidFill>
                </a:uFill>
                <a:latin typeface="+mn-lt"/>
                <a:cs typeface="Calibri"/>
              </a:rPr>
              <a:t>all </a:t>
            </a:r>
            <a:r>
              <a:rPr sz="2000" b="1" u="heavy" spc="-18" dirty="0">
                <a:solidFill>
                  <a:srgbClr val="C00000"/>
                </a:solidFill>
                <a:uFill>
                  <a:solidFill>
                    <a:srgbClr val="C00000"/>
                  </a:solidFill>
                </a:uFill>
                <a:latin typeface="+mn-lt"/>
                <a:cs typeface="Calibri"/>
              </a:rPr>
              <a:t>Totality</a:t>
            </a:r>
            <a:r>
              <a:rPr sz="2000" b="1" u="heavy" spc="-96" dirty="0">
                <a:solidFill>
                  <a:srgbClr val="C00000"/>
                </a:solidFill>
                <a:uFill>
                  <a:solidFill>
                    <a:srgbClr val="C00000"/>
                  </a:solidFill>
                </a:uFill>
                <a:latin typeface="+mn-lt"/>
                <a:cs typeface="Calibri"/>
              </a:rPr>
              <a:t> </a:t>
            </a:r>
            <a:r>
              <a:rPr sz="2000" b="1" u="heavy" spc="-13" dirty="0">
                <a:solidFill>
                  <a:srgbClr val="C00000"/>
                </a:solidFill>
                <a:uFill>
                  <a:solidFill>
                    <a:srgbClr val="C00000"/>
                  </a:solidFill>
                </a:uFill>
                <a:latin typeface="+mn-lt"/>
                <a:cs typeface="Calibri"/>
              </a:rPr>
              <a:t>Transactions</a:t>
            </a:r>
            <a:endParaRPr sz="2000" dirty="0">
              <a:latin typeface="+mn-lt"/>
              <a:cs typeface="Calibri"/>
            </a:endParaRPr>
          </a:p>
          <a:p>
            <a:pPr marL="316230" indent="-207264">
              <a:spcBef>
                <a:spcPts val="0"/>
              </a:spcBef>
              <a:buFontTx/>
              <a:buChar char="•"/>
              <a:tabLst>
                <a:tab pos="316992" algn="l"/>
              </a:tabLst>
            </a:pPr>
            <a:r>
              <a:rPr lang="en-US" sz="1600" spc="-6" dirty="0">
                <a:solidFill>
                  <a:srgbClr val="545454"/>
                </a:solidFill>
                <a:latin typeface="+mn-lt"/>
                <a:cs typeface="Arial"/>
              </a:rPr>
              <a:t>System Required Documentation, including business rationale, objectives, deliverables, FMV, etc.  </a:t>
            </a:r>
            <a:r>
              <a:rPr lang="en-US" sz="1600" i="1" spc="-6" dirty="0">
                <a:solidFill>
                  <a:srgbClr val="545454"/>
                </a:solidFill>
                <a:latin typeface="+mn-lt"/>
                <a:cs typeface="Arial"/>
              </a:rPr>
              <a:t>(located </a:t>
            </a:r>
            <a:r>
              <a:rPr lang="en-US" sz="1600" i="1" dirty="0">
                <a:solidFill>
                  <a:srgbClr val="545454"/>
                </a:solidFill>
                <a:latin typeface="+mn-lt"/>
                <a:cs typeface="Arial"/>
              </a:rPr>
              <a:t>within the </a:t>
            </a:r>
            <a:r>
              <a:rPr lang="en-US" sz="1600" i="1" spc="-18" dirty="0">
                <a:solidFill>
                  <a:srgbClr val="545454"/>
                </a:solidFill>
                <a:latin typeface="+mn-lt"/>
                <a:cs typeface="Arial"/>
              </a:rPr>
              <a:t>Totality </a:t>
            </a:r>
            <a:r>
              <a:rPr lang="en-US" sz="1600" i="1" dirty="0">
                <a:solidFill>
                  <a:srgbClr val="545454"/>
                </a:solidFill>
                <a:latin typeface="+mn-lt"/>
                <a:cs typeface="Arial"/>
              </a:rPr>
              <a:t>transaction </a:t>
            </a:r>
            <a:r>
              <a:rPr lang="en-US" sz="1600" i="1" spc="-6" dirty="0">
                <a:solidFill>
                  <a:srgbClr val="545454"/>
                </a:solidFill>
                <a:latin typeface="+mn-lt"/>
                <a:cs typeface="Arial"/>
              </a:rPr>
              <a:t>marked </a:t>
            </a:r>
            <a:r>
              <a:rPr lang="en-US" sz="1600" i="1" dirty="0">
                <a:solidFill>
                  <a:srgbClr val="545454"/>
                </a:solidFill>
                <a:latin typeface="+mn-lt"/>
                <a:cs typeface="Arial"/>
              </a:rPr>
              <a:t>with </a:t>
            </a:r>
            <a:r>
              <a:rPr lang="en-US" sz="1600" i="1" spc="-6" dirty="0">
                <a:solidFill>
                  <a:srgbClr val="545454"/>
                </a:solidFill>
                <a:latin typeface="+mn-lt"/>
                <a:cs typeface="Arial"/>
              </a:rPr>
              <a:t>a red</a:t>
            </a:r>
            <a:r>
              <a:rPr lang="en-US" sz="1600" i="1" spc="-157" dirty="0">
                <a:solidFill>
                  <a:srgbClr val="545454"/>
                </a:solidFill>
                <a:latin typeface="+mn-lt"/>
                <a:cs typeface="Arial"/>
              </a:rPr>
              <a:t> </a:t>
            </a:r>
            <a:r>
              <a:rPr lang="en-US" sz="1600" i="1" spc="-6" dirty="0">
                <a:solidFill>
                  <a:srgbClr val="545454"/>
                </a:solidFill>
                <a:latin typeface="+mn-lt"/>
                <a:cs typeface="Arial"/>
              </a:rPr>
              <a:t>asterisk)</a:t>
            </a:r>
            <a:endParaRPr lang="en-US" sz="1800" dirty="0">
              <a:solidFill>
                <a:srgbClr val="545454"/>
              </a:solidFill>
              <a:latin typeface="+mn-lt"/>
              <a:cs typeface="Arial"/>
            </a:endParaRPr>
          </a:p>
          <a:p>
            <a:pPr marL="316230" indent="-207264">
              <a:spcBef>
                <a:spcPts val="0"/>
              </a:spcBef>
              <a:buChar char="•"/>
              <a:tabLst>
                <a:tab pos="316992" algn="l"/>
              </a:tabLst>
            </a:pPr>
            <a:r>
              <a:rPr sz="1800" dirty="0">
                <a:solidFill>
                  <a:srgbClr val="545454"/>
                </a:solidFill>
                <a:latin typeface="+mn-lt"/>
                <a:cs typeface="Arial"/>
              </a:rPr>
              <a:t>Dated Screen Shots of OIG, EPLS, </a:t>
            </a:r>
            <a:r>
              <a:rPr lang="en-US" sz="1800" dirty="0">
                <a:solidFill>
                  <a:srgbClr val="545454"/>
                </a:solidFill>
                <a:latin typeface="+mn-lt"/>
                <a:cs typeface="Arial"/>
              </a:rPr>
              <a:t>US </a:t>
            </a:r>
            <a:r>
              <a:rPr sz="1800" dirty="0">
                <a:solidFill>
                  <a:srgbClr val="545454"/>
                </a:solidFill>
                <a:latin typeface="+mn-lt"/>
                <a:cs typeface="Arial"/>
              </a:rPr>
              <a:t>State License </a:t>
            </a:r>
            <a:r>
              <a:rPr sz="1800" spc="-6" dirty="0">
                <a:solidFill>
                  <a:srgbClr val="545454"/>
                </a:solidFill>
                <a:latin typeface="+mn-lt"/>
                <a:cs typeface="Arial"/>
              </a:rPr>
              <a:t>Verification (if applicable) uploaded </a:t>
            </a:r>
            <a:r>
              <a:rPr sz="1800" dirty="0">
                <a:solidFill>
                  <a:srgbClr val="545454"/>
                </a:solidFill>
                <a:latin typeface="+mn-lt"/>
                <a:cs typeface="Arial"/>
              </a:rPr>
              <a:t>in</a:t>
            </a:r>
            <a:r>
              <a:rPr sz="1800" spc="-288" dirty="0">
                <a:solidFill>
                  <a:srgbClr val="545454"/>
                </a:solidFill>
                <a:latin typeface="+mn-lt"/>
                <a:cs typeface="Arial"/>
              </a:rPr>
              <a:t> </a:t>
            </a:r>
            <a:r>
              <a:rPr sz="1800" spc="-18" dirty="0">
                <a:solidFill>
                  <a:srgbClr val="545454"/>
                </a:solidFill>
                <a:latin typeface="+mn-lt"/>
                <a:cs typeface="Arial"/>
              </a:rPr>
              <a:t>Totality</a:t>
            </a:r>
            <a:r>
              <a:rPr lang="en-US" sz="1800" spc="-18" dirty="0">
                <a:solidFill>
                  <a:srgbClr val="545454"/>
                </a:solidFill>
                <a:latin typeface="+mn-lt"/>
                <a:cs typeface="Arial"/>
              </a:rPr>
              <a:t>; </a:t>
            </a:r>
            <a:r>
              <a:rPr lang="en-US" sz="1800" dirty="0">
                <a:solidFill>
                  <a:srgbClr val="545454"/>
                </a:solidFill>
                <a:latin typeface="+mn-lt"/>
                <a:cs typeface="Arial"/>
              </a:rPr>
              <a:t>d</a:t>
            </a:r>
            <a:r>
              <a:rPr sz="1800" dirty="0">
                <a:solidFill>
                  <a:srgbClr val="545454"/>
                </a:solidFill>
                <a:latin typeface="+mn-lt"/>
                <a:cs typeface="Arial"/>
              </a:rPr>
              <a:t>ate that FDA </a:t>
            </a:r>
            <a:r>
              <a:rPr sz="1800" spc="-6" dirty="0">
                <a:solidFill>
                  <a:srgbClr val="545454"/>
                </a:solidFill>
                <a:latin typeface="+mn-lt"/>
                <a:cs typeface="Arial"/>
              </a:rPr>
              <a:t>Debarment check </a:t>
            </a:r>
            <a:r>
              <a:rPr sz="1800" spc="-13" dirty="0">
                <a:solidFill>
                  <a:srgbClr val="545454"/>
                </a:solidFill>
                <a:latin typeface="+mn-lt"/>
                <a:cs typeface="Arial"/>
              </a:rPr>
              <a:t>was</a:t>
            </a:r>
            <a:r>
              <a:rPr sz="1800" spc="-150" dirty="0">
                <a:solidFill>
                  <a:srgbClr val="545454"/>
                </a:solidFill>
                <a:latin typeface="+mn-lt"/>
                <a:cs typeface="Arial"/>
              </a:rPr>
              <a:t> </a:t>
            </a:r>
            <a:r>
              <a:rPr sz="1800" spc="-6" dirty="0">
                <a:solidFill>
                  <a:srgbClr val="545454"/>
                </a:solidFill>
                <a:latin typeface="+mn-lt"/>
                <a:cs typeface="Arial"/>
              </a:rPr>
              <a:t>completed</a:t>
            </a:r>
            <a:endParaRPr sz="1800" dirty="0">
              <a:latin typeface="+mn-lt"/>
              <a:cs typeface="Arial"/>
            </a:endParaRPr>
          </a:p>
          <a:p>
            <a:pPr marL="316230" indent="-207264">
              <a:spcBef>
                <a:spcPts val="0"/>
              </a:spcBef>
              <a:buFontTx/>
              <a:buChar char="•"/>
              <a:tabLst>
                <a:tab pos="316992" algn="l"/>
              </a:tabLst>
            </a:pPr>
            <a:r>
              <a:rPr lang="en-US" sz="1800" spc="-6" dirty="0">
                <a:solidFill>
                  <a:srgbClr val="545454"/>
                </a:solidFill>
                <a:latin typeface="+mn-lt"/>
                <a:cs typeface="Arial"/>
              </a:rPr>
              <a:t>Advisor rationale for selection and </a:t>
            </a:r>
            <a:r>
              <a:rPr lang="en-US" sz="1800" dirty="0">
                <a:solidFill>
                  <a:srgbClr val="545454"/>
                </a:solidFill>
                <a:latin typeface="+mn-lt"/>
                <a:cs typeface="Arial"/>
              </a:rPr>
              <a:t>Resume/CV </a:t>
            </a:r>
            <a:r>
              <a:rPr lang="en-US" sz="1800" spc="-6" dirty="0">
                <a:solidFill>
                  <a:srgbClr val="545454"/>
                </a:solidFill>
                <a:latin typeface="+mn-lt"/>
                <a:cs typeface="Arial"/>
              </a:rPr>
              <a:t>or</a:t>
            </a:r>
            <a:r>
              <a:rPr lang="en-US" sz="1800" spc="-78" dirty="0">
                <a:solidFill>
                  <a:srgbClr val="545454"/>
                </a:solidFill>
                <a:latin typeface="+mn-lt"/>
                <a:cs typeface="Arial"/>
              </a:rPr>
              <a:t> </a:t>
            </a:r>
            <a:r>
              <a:rPr lang="en-US" sz="1800" spc="-6" dirty="0">
                <a:solidFill>
                  <a:srgbClr val="545454"/>
                </a:solidFill>
                <a:latin typeface="+mn-lt"/>
                <a:cs typeface="Arial"/>
              </a:rPr>
              <a:t>Credentials to support ability to perform the needed services</a:t>
            </a:r>
            <a:endParaRPr lang="en-US" sz="1800" dirty="0">
              <a:latin typeface="+mn-lt"/>
              <a:cs typeface="Arial"/>
            </a:endParaRPr>
          </a:p>
          <a:p>
            <a:pPr marL="316230" indent="-207264">
              <a:spcBef>
                <a:spcPts val="0"/>
              </a:spcBef>
              <a:buChar char="•"/>
              <a:tabLst>
                <a:tab pos="316992" algn="l"/>
              </a:tabLst>
            </a:pPr>
            <a:r>
              <a:rPr lang="en-US" sz="1800" spc="-6" dirty="0">
                <a:solidFill>
                  <a:srgbClr val="545454"/>
                </a:solidFill>
                <a:latin typeface="+mn-lt"/>
                <a:cs typeface="Arial"/>
              </a:rPr>
              <a:t>Fully executed HCP</a:t>
            </a:r>
            <a:r>
              <a:rPr lang="en-US" sz="1800" spc="-85" dirty="0">
                <a:solidFill>
                  <a:srgbClr val="545454"/>
                </a:solidFill>
                <a:latin typeface="+mn-lt"/>
                <a:cs typeface="Arial"/>
              </a:rPr>
              <a:t> </a:t>
            </a:r>
            <a:r>
              <a:rPr lang="en-US" sz="1800" dirty="0">
                <a:solidFill>
                  <a:srgbClr val="545454"/>
                </a:solidFill>
                <a:latin typeface="+mn-lt"/>
                <a:cs typeface="Arial"/>
              </a:rPr>
              <a:t>Contracts; include </a:t>
            </a:r>
            <a:r>
              <a:rPr lang="en-US" sz="1800" spc="-6" dirty="0">
                <a:solidFill>
                  <a:srgbClr val="545454"/>
                </a:solidFill>
                <a:latin typeface="+mn-lt"/>
                <a:cs typeface="Arial"/>
              </a:rPr>
              <a:t>Government employee </a:t>
            </a:r>
            <a:r>
              <a:rPr lang="en-US" sz="1800" dirty="0">
                <a:solidFill>
                  <a:srgbClr val="545454"/>
                </a:solidFill>
                <a:latin typeface="+mn-lt"/>
                <a:cs typeface="Arial"/>
              </a:rPr>
              <a:t>release form </a:t>
            </a:r>
            <a:r>
              <a:rPr lang="en-US" sz="1800" i="1" spc="-6" dirty="0">
                <a:solidFill>
                  <a:srgbClr val="545454"/>
                </a:solidFill>
                <a:latin typeface="+mn-lt"/>
                <a:cs typeface="Arial"/>
              </a:rPr>
              <a:t>(if interacting/consulting </a:t>
            </a:r>
            <a:r>
              <a:rPr lang="en-US" sz="1800" i="1" dirty="0">
                <a:solidFill>
                  <a:srgbClr val="545454"/>
                </a:solidFill>
                <a:latin typeface="+mn-lt"/>
                <a:cs typeface="Arial"/>
              </a:rPr>
              <a:t>with </a:t>
            </a:r>
            <a:r>
              <a:rPr lang="en-US" sz="1800" i="1" spc="-6" dirty="0">
                <a:solidFill>
                  <a:srgbClr val="545454"/>
                </a:solidFill>
                <a:latin typeface="+mn-lt"/>
                <a:cs typeface="Arial"/>
              </a:rPr>
              <a:t>a government</a:t>
            </a:r>
            <a:r>
              <a:rPr lang="en-US" sz="1800" i="1" spc="-174" dirty="0">
                <a:solidFill>
                  <a:srgbClr val="545454"/>
                </a:solidFill>
                <a:latin typeface="+mn-lt"/>
                <a:cs typeface="Arial"/>
              </a:rPr>
              <a:t> </a:t>
            </a:r>
            <a:r>
              <a:rPr lang="en-US" sz="1800" i="1" spc="-6" dirty="0">
                <a:solidFill>
                  <a:srgbClr val="545454"/>
                </a:solidFill>
                <a:latin typeface="+mn-lt"/>
                <a:cs typeface="Arial"/>
              </a:rPr>
              <a:t>employee)</a:t>
            </a:r>
            <a:endParaRPr sz="1800" dirty="0">
              <a:latin typeface="+mn-lt"/>
              <a:cs typeface="Arial"/>
            </a:endParaRPr>
          </a:p>
          <a:p>
            <a:pPr marL="316230" indent="-207264">
              <a:spcBef>
                <a:spcPts val="0"/>
              </a:spcBef>
              <a:buChar char="•"/>
              <a:tabLst>
                <a:tab pos="316992" algn="l"/>
              </a:tabLst>
            </a:pPr>
            <a:r>
              <a:rPr lang="en-US" sz="1800" spc="-6" dirty="0">
                <a:solidFill>
                  <a:srgbClr val="C00000"/>
                </a:solidFill>
                <a:latin typeface="+mn-lt"/>
                <a:cs typeface="Arial"/>
              </a:rPr>
              <a:t>Proof of Payment(s) made, e.g., invoices, preferably in local curr</a:t>
            </a:r>
            <a:r>
              <a:rPr lang="en-US" sz="1701" spc="-6" dirty="0">
                <a:solidFill>
                  <a:srgbClr val="C00000"/>
                </a:solidFill>
                <a:latin typeface="+mn-lt"/>
                <a:cs typeface="Arial"/>
              </a:rPr>
              <a:t>ency</a:t>
            </a:r>
          </a:p>
          <a:p>
            <a:pPr marL="316230" indent="-207264">
              <a:spcBef>
                <a:spcPts val="0"/>
              </a:spcBef>
              <a:buChar char="•"/>
              <a:tabLst>
                <a:tab pos="316992" algn="l"/>
              </a:tabLst>
            </a:pPr>
            <a:r>
              <a:rPr lang="en-US" sz="1800" spc="-6" dirty="0">
                <a:solidFill>
                  <a:srgbClr val="545454"/>
                </a:solidFill>
                <a:latin typeface="+mn-lt"/>
                <a:cs typeface="Arial"/>
              </a:rPr>
              <a:t>IF APPLICABLE: </a:t>
            </a:r>
            <a:r>
              <a:rPr sz="1800" spc="-6" dirty="0">
                <a:solidFill>
                  <a:srgbClr val="545454"/>
                </a:solidFill>
                <a:latin typeface="+mn-lt"/>
                <a:cs typeface="Arial"/>
              </a:rPr>
              <a:t>Cross Border Documentation</a:t>
            </a:r>
            <a:r>
              <a:rPr lang="en-US" sz="1800" spc="-6" dirty="0">
                <a:solidFill>
                  <a:srgbClr val="545454"/>
                </a:solidFill>
                <a:latin typeface="+mn-lt"/>
                <a:cs typeface="Arial"/>
              </a:rPr>
              <a:t>, Confirmation of active Third Party Intermediary (TPI) Due Diligence for vendor/TPI</a:t>
            </a:r>
            <a:endParaRPr sz="1800" dirty="0">
              <a:latin typeface="+mn-lt"/>
              <a:cs typeface="Arial"/>
            </a:endParaRPr>
          </a:p>
        </p:txBody>
      </p:sp>
      <p:sp>
        <p:nvSpPr>
          <p:cNvPr id="11" name="TextBox 10">
            <a:extLst>
              <a:ext uri="{FF2B5EF4-FFF2-40B4-BE49-F238E27FC236}">
                <a16:creationId xmlns:a16="http://schemas.microsoft.com/office/drawing/2014/main" id="{149B8E97-84BD-46D0-0D8D-F0760AD41968}"/>
              </a:ext>
            </a:extLst>
          </p:cNvPr>
          <p:cNvSpPr txBox="1"/>
          <p:nvPr/>
        </p:nvSpPr>
        <p:spPr>
          <a:xfrm rot="5400000">
            <a:off x="14139241" y="7208259"/>
            <a:ext cx="736099" cy="246221"/>
          </a:xfrm>
          <a:prstGeom prst="rect">
            <a:avLst/>
          </a:prstGeom>
          <a:noFill/>
        </p:spPr>
        <p:txBody>
          <a:bodyPr wrap="none" rtlCol="0">
            <a:spAutoFit/>
          </a:bodyPr>
          <a:lstStyle/>
          <a:p>
            <a:r>
              <a:rPr lang="en-US" sz="1000" dirty="0"/>
              <a:t>Aug-2023</a:t>
            </a:r>
          </a:p>
        </p:txBody>
      </p:sp>
      <p:grpSp>
        <p:nvGrpSpPr>
          <p:cNvPr id="5" name="Group 4">
            <a:extLst>
              <a:ext uri="{FF2B5EF4-FFF2-40B4-BE49-F238E27FC236}">
                <a16:creationId xmlns:a16="http://schemas.microsoft.com/office/drawing/2014/main" id="{93FAC45B-C03C-5E8D-13D5-BB8AA753EFB0}"/>
              </a:ext>
            </a:extLst>
          </p:cNvPr>
          <p:cNvGrpSpPr/>
          <p:nvPr/>
        </p:nvGrpSpPr>
        <p:grpSpPr>
          <a:xfrm>
            <a:off x="517357" y="3053538"/>
            <a:ext cx="13619748" cy="4640138"/>
            <a:chOff x="517357" y="2841118"/>
            <a:chExt cx="13619748" cy="4640138"/>
          </a:xfrm>
        </p:grpSpPr>
        <p:sp>
          <p:nvSpPr>
            <p:cNvPr id="4" name="object 4"/>
            <p:cNvSpPr txBox="1"/>
            <p:nvPr/>
          </p:nvSpPr>
          <p:spPr>
            <a:xfrm>
              <a:off x="517357" y="2995926"/>
              <a:ext cx="13619748" cy="4485330"/>
            </a:xfrm>
            <a:prstGeom prst="rect">
              <a:avLst/>
            </a:prstGeom>
            <a:noFill/>
            <a:ln w="9525">
              <a:solidFill>
                <a:srgbClr val="545454"/>
              </a:solidFill>
            </a:ln>
          </p:spPr>
          <p:txBody>
            <a:bodyPr vert="horz" wrap="square" lIns="0" tIns="51054" rIns="0" bIns="0" rtlCol="0" anchor="t">
              <a:spAutoFit/>
            </a:bodyPr>
            <a:lstStyle/>
            <a:p>
              <a:pPr marL="108585" marR="252730">
                <a:spcBef>
                  <a:spcPts val="0"/>
                </a:spcBef>
                <a:tabLst>
                  <a:tab pos="316992" algn="l"/>
                </a:tabLst>
              </a:pPr>
              <a:endParaRPr lang="en-US" sz="1600" spc="-6" dirty="0">
                <a:solidFill>
                  <a:srgbClr val="545454"/>
                </a:solidFill>
                <a:latin typeface="Arial"/>
                <a:cs typeface="Arial"/>
              </a:endParaRPr>
            </a:p>
            <a:p>
              <a:pPr marL="316230" marR="353060" indent="-207010">
                <a:spcBef>
                  <a:spcPts val="0"/>
                </a:spcBef>
                <a:buFontTx/>
                <a:buChar char="•"/>
                <a:tabLst>
                  <a:tab pos="316992" algn="l"/>
                </a:tabLst>
              </a:pPr>
              <a:r>
                <a:rPr sz="1701" spc="-6" dirty="0">
                  <a:solidFill>
                    <a:srgbClr val="545454"/>
                  </a:solidFill>
                  <a:latin typeface="+mn-lt"/>
                  <a:cs typeface="Arial"/>
                </a:rPr>
                <a:t>Letter of Request</a:t>
              </a:r>
              <a:r>
                <a:rPr lang="en-US" sz="1701" spc="-6" dirty="0">
                  <a:solidFill>
                    <a:srgbClr val="545454"/>
                  </a:solidFill>
                  <a:latin typeface="+mn-lt"/>
                  <a:cs typeface="Arial"/>
                </a:rPr>
                <a:t> (LOR)</a:t>
              </a:r>
            </a:p>
            <a:p>
              <a:pPr marL="316230" marR="353060" indent="-207010">
                <a:spcBef>
                  <a:spcPts val="0"/>
                </a:spcBef>
                <a:buFontTx/>
                <a:buChar char="•"/>
                <a:tabLst>
                  <a:tab pos="316992" algn="l"/>
                </a:tabLst>
              </a:pPr>
              <a:r>
                <a:rPr lang="en-US" sz="1701" spc="-6" dirty="0">
                  <a:solidFill>
                    <a:srgbClr val="545454"/>
                  </a:solidFill>
                  <a:latin typeface="+mn-lt"/>
                  <a:cs typeface="Arial"/>
                </a:rPr>
                <a:t>Completed Sponsorship Request Form (as required)</a:t>
              </a:r>
            </a:p>
            <a:p>
              <a:pPr marL="316230" indent="-207010">
                <a:spcBef>
                  <a:spcPts val="0"/>
                </a:spcBef>
                <a:buClr>
                  <a:srgbClr val="545454"/>
                </a:buClr>
                <a:buFont typeface="Arial"/>
                <a:buChar char="•"/>
                <a:tabLst>
                  <a:tab pos="316992" algn="l"/>
                </a:tabLst>
              </a:pPr>
              <a:r>
                <a:rPr lang="en-US" sz="1701" spc="-6" dirty="0">
                  <a:solidFill>
                    <a:srgbClr val="545454"/>
                  </a:solidFill>
                  <a:latin typeface="+mn-lt"/>
                  <a:cs typeface="Arial"/>
                </a:rPr>
                <a:t>Program Agenda, where applicable (or if available at the time of review), (including date, location, schedule, speaker information, time allotted per topic, other activities planned, e.g., dinner). </a:t>
              </a:r>
            </a:p>
            <a:p>
              <a:pPr marL="316230" indent="-207010">
                <a:spcBef>
                  <a:spcPts val="0"/>
                </a:spcBef>
                <a:buClr>
                  <a:srgbClr val="545454"/>
                </a:buClr>
                <a:buFont typeface="Arial"/>
                <a:buChar char="•"/>
                <a:tabLst>
                  <a:tab pos="316992" algn="l"/>
                </a:tabLst>
              </a:pPr>
              <a:r>
                <a:rPr lang="en-US" sz="1701" spc="-6" dirty="0">
                  <a:solidFill>
                    <a:srgbClr val="545454"/>
                  </a:solidFill>
                  <a:latin typeface="+mn-lt"/>
                  <a:cs typeface="Arial"/>
                </a:rPr>
                <a:t>Documentation of Manager approval </a:t>
              </a:r>
            </a:p>
            <a:p>
              <a:pPr marL="316230" indent="-207010">
                <a:spcBef>
                  <a:spcPts val="0"/>
                </a:spcBef>
                <a:buClr>
                  <a:srgbClr val="545454"/>
                </a:buClr>
                <a:buFont typeface="Arial"/>
                <a:buChar char="•"/>
                <a:tabLst>
                  <a:tab pos="316992" algn="l"/>
                </a:tabLst>
              </a:pPr>
              <a:r>
                <a:rPr lang="en-US" sz="1701" spc="-6" dirty="0">
                  <a:solidFill>
                    <a:srgbClr val="545454"/>
                  </a:solidFill>
                  <a:latin typeface="+mn-lt"/>
                  <a:cs typeface="Arial"/>
                </a:rPr>
                <a:t>Event prospectus (if applicable) outlining the different levels of sponsorship and benefits associated with each level; if benefits captured in the LOR, they should match what is captured in the prospectus.</a:t>
              </a:r>
            </a:p>
            <a:p>
              <a:pPr marL="316230" indent="-207010">
                <a:spcBef>
                  <a:spcPts val="0"/>
                </a:spcBef>
                <a:buClr>
                  <a:srgbClr val="545454"/>
                </a:buClr>
                <a:buFont typeface="Arial"/>
                <a:buChar char="•"/>
                <a:tabLst>
                  <a:tab pos="316992" algn="l"/>
                </a:tabLst>
              </a:pPr>
              <a:r>
                <a:rPr lang="en-US" sz="1700" spc="-6" dirty="0">
                  <a:solidFill>
                    <a:srgbClr val="545454"/>
                  </a:solidFill>
                  <a:latin typeface="+mn-lt"/>
                  <a:ea typeface="Arial Unicode MS"/>
                  <a:cs typeface="Arial"/>
                </a:rPr>
                <a:t>In case any benefits received in exchange for sponsorship funding involved the presentation of content to an external audience, confirmation that this content was reviewed and approved per the applicable process.</a:t>
              </a:r>
            </a:p>
            <a:p>
              <a:pPr marL="316230" indent="-207010">
                <a:spcBef>
                  <a:spcPts val="0"/>
                </a:spcBef>
                <a:buClr>
                  <a:srgbClr val="545454"/>
                </a:buClr>
                <a:buFont typeface="Arial"/>
                <a:buChar char="•"/>
                <a:tabLst>
                  <a:tab pos="316992" algn="l"/>
                </a:tabLst>
              </a:pPr>
              <a:r>
                <a:rPr lang="en-US" sz="1701" spc="-6" dirty="0">
                  <a:solidFill>
                    <a:srgbClr val="C00000"/>
                  </a:solidFill>
                  <a:latin typeface="+mn-lt"/>
                  <a:cs typeface="Arial"/>
                </a:rPr>
                <a:t>For Commercial Sponsorships and Memberships, attestation from Project Owner that the services/activity occurred, and that Company used all benefits it paid for. If any benefits were not used, this should be captured in the attestation.   This attestation can be in the form of an email or word document if to be uploaded by someone other than the Project Owner, or direct text entry into the platform by the Project Owner. </a:t>
              </a:r>
              <a:endParaRPr lang="en-US" sz="1701" spc="-6" dirty="0">
                <a:solidFill>
                  <a:srgbClr val="545454"/>
                </a:solidFill>
                <a:latin typeface="+mn-lt"/>
                <a:cs typeface="Arial"/>
              </a:endParaRPr>
            </a:p>
            <a:p>
              <a:pPr marL="316230" indent="-207010">
                <a:spcBef>
                  <a:spcPts val="0"/>
                </a:spcBef>
                <a:buClr>
                  <a:srgbClr val="545454"/>
                </a:buClr>
                <a:buFont typeface="Arial"/>
                <a:buChar char="•"/>
                <a:tabLst>
                  <a:tab pos="316992" algn="l"/>
                </a:tabLst>
              </a:pPr>
              <a:r>
                <a:rPr lang="en-US" sz="1701" spc="-6" dirty="0">
                  <a:solidFill>
                    <a:srgbClr val="545454"/>
                  </a:solidFill>
                  <a:latin typeface="+mn-lt"/>
                  <a:cs typeface="Arial"/>
                </a:rPr>
                <a:t>Signed Sponsorship Agreement specifying the payment amount, what the Company will receive for its commercial Sponsorship, any materials for which the Company will provide input, and any rights or obligations of each party. </a:t>
              </a:r>
            </a:p>
            <a:p>
              <a:pPr marL="1124585" lvl="1" indent="-285750">
                <a:spcBef>
                  <a:spcPts val="0"/>
                </a:spcBef>
                <a:buClr>
                  <a:srgbClr val="545454"/>
                </a:buClr>
                <a:buFont typeface="Courier New" panose="02070309020205020404" pitchFamily="49" charset="0"/>
                <a:buChar char="o"/>
                <a:tabLst>
                  <a:tab pos="316992" algn="l"/>
                </a:tabLst>
              </a:pPr>
              <a:r>
                <a:rPr lang="en-US" sz="1701" spc="-6" dirty="0">
                  <a:solidFill>
                    <a:srgbClr val="545454"/>
                  </a:solidFill>
                  <a:latin typeface="+mn-lt"/>
                  <a:cs typeface="Arial"/>
                </a:rPr>
                <a:t>Completed/executed contract (dated and signed by authorized representatives of all parties before services begin). </a:t>
              </a:r>
            </a:p>
            <a:p>
              <a:pPr marL="1124585" lvl="1" indent="-285750">
                <a:spcBef>
                  <a:spcPts val="0"/>
                </a:spcBef>
                <a:buClr>
                  <a:srgbClr val="545454"/>
                </a:buClr>
                <a:buFont typeface="Courier New" panose="02070309020205020404" pitchFamily="49" charset="0"/>
                <a:buChar char="o"/>
                <a:tabLst>
                  <a:tab pos="316992" algn="l"/>
                </a:tabLst>
              </a:pPr>
              <a:r>
                <a:rPr lang="en-US" sz="1701" spc="-6" dirty="0">
                  <a:solidFill>
                    <a:srgbClr val="545454"/>
                  </a:solidFill>
                  <a:latin typeface="+mn-lt"/>
                  <a:cs typeface="Arial"/>
                </a:rPr>
                <a:t>Include “ICD number” if provided – the original contract maintained in the contract database</a:t>
              </a:r>
              <a:endParaRPr lang="en-US" sz="1600" spc="-6" dirty="0">
                <a:solidFill>
                  <a:srgbClr val="545454"/>
                </a:solidFill>
                <a:latin typeface="Arial"/>
                <a:cs typeface="Arial"/>
              </a:endParaRPr>
            </a:p>
          </p:txBody>
        </p:sp>
        <p:sp>
          <p:nvSpPr>
            <p:cNvPr id="13" name="TextBox 12">
              <a:extLst>
                <a:ext uri="{FF2B5EF4-FFF2-40B4-BE49-F238E27FC236}">
                  <a16:creationId xmlns:a16="http://schemas.microsoft.com/office/drawing/2014/main" id="{80555516-182F-B8EF-69E2-E7E1C7779AE1}"/>
                </a:ext>
              </a:extLst>
            </p:cNvPr>
            <p:cNvSpPr txBox="1"/>
            <p:nvPr/>
          </p:nvSpPr>
          <p:spPr>
            <a:xfrm>
              <a:off x="517357" y="2841118"/>
              <a:ext cx="5420371" cy="461665"/>
            </a:xfrm>
            <a:prstGeom prst="rect">
              <a:avLst/>
            </a:prstGeom>
            <a:solidFill>
              <a:srgbClr val="FFCB20"/>
            </a:solidFill>
          </p:spPr>
          <p:txBody>
            <a:bodyPr wrap="square" rtlCol="0">
              <a:spAutoFit/>
            </a:bodyPr>
            <a:lstStyle/>
            <a:p>
              <a:pPr algn="ctr"/>
              <a:r>
                <a:rPr lang="en-US" sz="2400" b="1" dirty="0">
                  <a:solidFill>
                    <a:srgbClr val="0C2F79"/>
                  </a:solidFill>
                  <a:latin typeface="Arial Nova Cond Light" panose="020B0306020202020204" pitchFamily="34" charset="0"/>
                </a:rPr>
                <a:t>Business Expense (Field/Home Office)</a:t>
              </a:r>
            </a:p>
          </p:txBody>
        </p:sp>
      </p:grpSp>
      <p:grpSp>
        <p:nvGrpSpPr>
          <p:cNvPr id="15" name="Group 14">
            <a:extLst>
              <a:ext uri="{FF2B5EF4-FFF2-40B4-BE49-F238E27FC236}">
                <a16:creationId xmlns:a16="http://schemas.microsoft.com/office/drawing/2014/main" id="{AF216456-5FAF-B423-4006-251A74F24956}"/>
              </a:ext>
            </a:extLst>
          </p:cNvPr>
          <p:cNvGrpSpPr/>
          <p:nvPr/>
        </p:nvGrpSpPr>
        <p:grpSpPr>
          <a:xfrm>
            <a:off x="13732222" y="945878"/>
            <a:ext cx="844284" cy="559014"/>
            <a:chOff x="14812854" y="4023674"/>
            <a:chExt cx="844284" cy="559014"/>
          </a:xfrm>
        </p:grpSpPr>
        <p:sp>
          <p:nvSpPr>
            <p:cNvPr id="14" name="Star: 10 Points 13">
              <a:extLst>
                <a:ext uri="{FF2B5EF4-FFF2-40B4-BE49-F238E27FC236}">
                  <a16:creationId xmlns:a16="http://schemas.microsoft.com/office/drawing/2014/main" id="{E3B4DDD7-D8AE-57D4-F263-B9E808A0F429}"/>
                </a:ext>
              </a:extLst>
            </p:cNvPr>
            <p:cNvSpPr/>
            <p:nvPr/>
          </p:nvSpPr>
          <p:spPr>
            <a:xfrm rot="511289">
              <a:off x="14812854" y="4023674"/>
              <a:ext cx="844284" cy="559014"/>
            </a:xfrm>
            <a:prstGeom prst="star1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1" dirty="0">
                <a:solidFill>
                  <a:srgbClr val="C00000"/>
                </a:solidFill>
              </a:endParaRPr>
            </a:p>
          </p:txBody>
        </p:sp>
        <p:sp>
          <p:nvSpPr>
            <p:cNvPr id="10" name="Star: 10 Points 9">
              <a:extLst>
                <a:ext uri="{FF2B5EF4-FFF2-40B4-BE49-F238E27FC236}">
                  <a16:creationId xmlns:a16="http://schemas.microsoft.com/office/drawing/2014/main" id="{F6F9E6A5-BFBC-8B34-93C4-3E405B13E86A}"/>
                </a:ext>
              </a:extLst>
            </p:cNvPr>
            <p:cNvSpPr/>
            <p:nvPr/>
          </p:nvSpPr>
          <p:spPr>
            <a:xfrm rot="511289">
              <a:off x="14861194" y="4094760"/>
              <a:ext cx="747606" cy="416842"/>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C00000"/>
                  </a:solidFill>
                </a:rPr>
                <a:t>New</a:t>
              </a:r>
              <a:endParaRPr lang="en-US" sz="2101" b="1" dirty="0">
                <a:solidFill>
                  <a:srgbClr val="C00000"/>
                </a:solidFill>
              </a:endParaRPr>
            </a:p>
          </p:txBody>
        </p:sp>
      </p:grpSp>
      <p:sp>
        <p:nvSpPr>
          <p:cNvPr id="6" name="Action Button: Go Home 5">
            <a:hlinkClick r:id="rId2" action="ppaction://hlinksldjump" highlightClick="1"/>
            <a:extLst>
              <a:ext uri="{FF2B5EF4-FFF2-40B4-BE49-F238E27FC236}">
                <a16:creationId xmlns:a16="http://schemas.microsoft.com/office/drawing/2014/main" id="{333CDD57-F200-E984-9158-9901F525B899}"/>
              </a:ext>
            </a:extLst>
          </p:cNvPr>
          <p:cNvSpPr/>
          <p:nvPr/>
        </p:nvSpPr>
        <p:spPr>
          <a:xfrm>
            <a:off x="13788189" y="7079832"/>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68408" y="246043"/>
            <a:ext cx="14161994" cy="827919"/>
          </a:xfrm>
          <a:prstGeom prst="rect">
            <a:avLst/>
          </a:prstGeom>
        </p:spPr>
        <p:txBody>
          <a:bodyPr vert="horz" wrap="square" lIns="0" tIns="15240" rIns="0" bIns="0" rtlCol="0">
            <a:spAutoFit/>
          </a:bodyPr>
          <a:lstStyle/>
          <a:p>
            <a:pPr marL="15240" marR="6096">
              <a:lnSpc>
                <a:spcPct val="100000"/>
              </a:lnSpc>
              <a:spcBef>
                <a:spcPts val="120"/>
              </a:spcBef>
            </a:pPr>
            <a:r>
              <a:rPr spc="-6" dirty="0">
                <a:solidFill>
                  <a:schemeClr val="bg1"/>
                </a:solidFill>
              </a:rPr>
              <a:t>General Consulting/Marketing and</a:t>
            </a:r>
            <a:r>
              <a:rPr spc="-13" dirty="0">
                <a:solidFill>
                  <a:schemeClr val="bg1"/>
                </a:solidFill>
              </a:rPr>
              <a:t> </a:t>
            </a:r>
            <a:r>
              <a:rPr spc="-6" dirty="0">
                <a:solidFill>
                  <a:schemeClr val="bg1"/>
                </a:solidFill>
              </a:rPr>
              <a:t>Advertising/Promotion</a:t>
            </a:r>
          </a:p>
        </p:txBody>
      </p:sp>
      <p:sp>
        <p:nvSpPr>
          <p:cNvPr id="7" name="object 7"/>
          <p:cNvSpPr txBox="1">
            <a:spLocks noGrp="1"/>
          </p:cNvSpPr>
          <p:nvPr>
            <p:ph type="ftr" sz="quarter" idx="4294967295"/>
          </p:nvPr>
        </p:nvSpPr>
        <p:spPr>
          <a:xfrm>
            <a:off x="5669280" y="8630652"/>
            <a:ext cx="12079705" cy="1846659"/>
          </a:xfrm>
          <a:prstGeom prst="rect">
            <a:avLst/>
          </a:prstGeom>
        </p:spPr>
        <p:txBody>
          <a:bodyPr vert="horz" wrap="square" lIns="0" tIns="0" rIns="0" bIns="0" rtlCol="0">
            <a:spAutoFit/>
          </a:bodyPr>
          <a:lstStyle/>
          <a:p>
            <a:pPr marL="15240" marR="6096"/>
            <a:r>
              <a:rPr dirty="0">
                <a:solidFill>
                  <a:schemeClr val="tx1"/>
                </a:solidFill>
              </a:rPr>
              <a:t>The </a:t>
            </a:r>
            <a:r>
              <a:rPr spc="-6" dirty="0"/>
              <a:t>proof of service documents listed above are only examples to use as guidance –not all of the documents </a:t>
            </a:r>
            <a:r>
              <a:rPr spc="-13" dirty="0"/>
              <a:t>are </a:t>
            </a:r>
            <a:r>
              <a:rPr spc="-6" dirty="0"/>
              <a:t>required. If </a:t>
            </a:r>
            <a:r>
              <a:rPr spc="-13" dirty="0"/>
              <a:t>you </a:t>
            </a:r>
            <a:r>
              <a:rPr spc="-6" dirty="0"/>
              <a:t>are unsure  of </a:t>
            </a:r>
            <a:r>
              <a:rPr dirty="0">
                <a:solidFill>
                  <a:schemeClr val="tx1"/>
                </a:solidFill>
              </a:rPr>
              <a:t>what </a:t>
            </a:r>
            <a:r>
              <a:rPr spc="-6" dirty="0"/>
              <a:t>to provide as proof of service, please </a:t>
            </a:r>
            <a:r>
              <a:rPr dirty="0">
                <a:solidFill>
                  <a:schemeClr val="tx1"/>
                </a:solidFill>
              </a:rPr>
              <a:t>work with </a:t>
            </a:r>
            <a:r>
              <a:rPr spc="-13" dirty="0"/>
              <a:t>your </a:t>
            </a:r>
            <a:r>
              <a:rPr spc="-6" dirty="0"/>
              <a:t>J&amp;J Project </a:t>
            </a:r>
            <a:r>
              <a:rPr dirty="0">
                <a:solidFill>
                  <a:schemeClr val="tx1"/>
                </a:solidFill>
              </a:rPr>
              <a:t>Manager </a:t>
            </a:r>
            <a:r>
              <a:rPr spc="-6" dirty="0"/>
              <a:t>or Totality</a:t>
            </a:r>
            <a:r>
              <a:rPr spc="-126" dirty="0"/>
              <a:t> </a:t>
            </a:r>
            <a:r>
              <a:rPr spc="-6" dirty="0"/>
              <a:t>contact</a:t>
            </a:r>
          </a:p>
        </p:txBody>
      </p:sp>
      <p:sp>
        <p:nvSpPr>
          <p:cNvPr id="8" name="object 3">
            <a:extLst>
              <a:ext uri="{FF2B5EF4-FFF2-40B4-BE49-F238E27FC236}">
                <a16:creationId xmlns:a16="http://schemas.microsoft.com/office/drawing/2014/main" id="{365C3868-059C-E229-5E00-B70200CD0F00}"/>
              </a:ext>
            </a:extLst>
          </p:cNvPr>
          <p:cNvSpPr txBox="1"/>
          <p:nvPr/>
        </p:nvSpPr>
        <p:spPr>
          <a:xfrm>
            <a:off x="517357" y="1131849"/>
            <a:ext cx="13619747" cy="1980543"/>
          </a:xfrm>
          <a:prstGeom prst="rect">
            <a:avLst/>
          </a:prstGeom>
          <a:solidFill>
            <a:schemeClr val="bg1"/>
          </a:solidFill>
          <a:ln w="9525">
            <a:solidFill>
              <a:srgbClr val="545454"/>
            </a:solidFill>
          </a:ln>
        </p:spPr>
        <p:txBody>
          <a:bodyPr vert="horz" wrap="square" lIns="0" tIns="41149" rIns="0" bIns="0" rtlCol="0">
            <a:spAutoFit/>
          </a:bodyPr>
          <a:lstStyle/>
          <a:p>
            <a:pPr algn="ctr">
              <a:spcBef>
                <a:spcPts val="325"/>
              </a:spcBef>
            </a:pPr>
            <a:r>
              <a:rPr lang="en-US" sz="2000" b="1" u="heavy" spc="-6" dirty="0">
                <a:solidFill>
                  <a:srgbClr val="C00000"/>
                </a:solidFill>
                <a:uFill>
                  <a:solidFill>
                    <a:srgbClr val="C00000"/>
                  </a:solidFill>
                </a:uFill>
                <a:latin typeface="+mn-lt"/>
                <a:cs typeface="Calibri"/>
              </a:rPr>
              <a:t>Applicable to</a:t>
            </a:r>
            <a:r>
              <a:rPr sz="2000" b="1" u="heavy" spc="-13" dirty="0">
                <a:solidFill>
                  <a:srgbClr val="C00000"/>
                </a:solidFill>
                <a:uFill>
                  <a:solidFill>
                    <a:srgbClr val="C00000"/>
                  </a:solidFill>
                </a:uFill>
                <a:latin typeface="+mn-lt"/>
                <a:cs typeface="Calibri"/>
              </a:rPr>
              <a:t> </a:t>
            </a:r>
            <a:r>
              <a:rPr sz="2000" b="1" u="heavy" dirty="0">
                <a:solidFill>
                  <a:srgbClr val="C00000"/>
                </a:solidFill>
                <a:uFill>
                  <a:solidFill>
                    <a:srgbClr val="C00000"/>
                  </a:solidFill>
                </a:uFill>
                <a:latin typeface="+mn-lt"/>
                <a:cs typeface="Calibri"/>
              </a:rPr>
              <a:t>all </a:t>
            </a:r>
            <a:r>
              <a:rPr sz="2000" b="1" u="heavy" spc="-18" dirty="0">
                <a:solidFill>
                  <a:srgbClr val="C00000"/>
                </a:solidFill>
                <a:uFill>
                  <a:solidFill>
                    <a:srgbClr val="C00000"/>
                  </a:solidFill>
                </a:uFill>
                <a:latin typeface="+mn-lt"/>
                <a:cs typeface="Calibri"/>
              </a:rPr>
              <a:t>Totality</a:t>
            </a:r>
            <a:r>
              <a:rPr sz="2000" b="1" u="heavy" spc="-96" dirty="0">
                <a:solidFill>
                  <a:srgbClr val="C00000"/>
                </a:solidFill>
                <a:uFill>
                  <a:solidFill>
                    <a:srgbClr val="C00000"/>
                  </a:solidFill>
                </a:uFill>
                <a:latin typeface="+mn-lt"/>
                <a:cs typeface="Calibri"/>
              </a:rPr>
              <a:t> </a:t>
            </a:r>
            <a:r>
              <a:rPr sz="2000" b="1" u="heavy" spc="-13" dirty="0">
                <a:solidFill>
                  <a:srgbClr val="C00000"/>
                </a:solidFill>
                <a:uFill>
                  <a:solidFill>
                    <a:srgbClr val="C00000"/>
                  </a:solidFill>
                </a:uFill>
                <a:latin typeface="+mn-lt"/>
                <a:cs typeface="Calibri"/>
              </a:rPr>
              <a:t>Transactions</a:t>
            </a:r>
            <a:endParaRPr sz="2000" dirty="0">
              <a:latin typeface="+mn-lt"/>
              <a:cs typeface="Calibri"/>
            </a:endParaRPr>
          </a:p>
          <a:p>
            <a:pPr marL="316230" indent="-207264">
              <a:spcBef>
                <a:spcPts val="0"/>
              </a:spcBef>
              <a:buFontTx/>
              <a:buChar char="•"/>
              <a:tabLst>
                <a:tab pos="316992" algn="l"/>
              </a:tabLst>
            </a:pPr>
            <a:r>
              <a:rPr lang="en-US" sz="1600" spc="-6" dirty="0">
                <a:solidFill>
                  <a:srgbClr val="545454"/>
                </a:solidFill>
                <a:latin typeface="+mn-lt"/>
                <a:cs typeface="Arial"/>
              </a:rPr>
              <a:t>System Required Documentation, including business rationale, objectives, deliverables, FMV, etc.  </a:t>
            </a:r>
            <a:r>
              <a:rPr lang="en-US" sz="1600" i="1" spc="-6" dirty="0">
                <a:solidFill>
                  <a:srgbClr val="545454"/>
                </a:solidFill>
                <a:latin typeface="+mn-lt"/>
                <a:cs typeface="Arial"/>
              </a:rPr>
              <a:t>(located </a:t>
            </a:r>
            <a:r>
              <a:rPr lang="en-US" sz="1600" i="1" dirty="0">
                <a:solidFill>
                  <a:srgbClr val="545454"/>
                </a:solidFill>
                <a:latin typeface="+mn-lt"/>
                <a:cs typeface="Arial"/>
              </a:rPr>
              <a:t>within the </a:t>
            </a:r>
            <a:r>
              <a:rPr lang="en-US" sz="1600" i="1" spc="-18" dirty="0">
                <a:solidFill>
                  <a:srgbClr val="545454"/>
                </a:solidFill>
                <a:latin typeface="+mn-lt"/>
                <a:cs typeface="Arial"/>
              </a:rPr>
              <a:t>Totality </a:t>
            </a:r>
            <a:r>
              <a:rPr lang="en-US" sz="1600" i="1" dirty="0">
                <a:solidFill>
                  <a:srgbClr val="545454"/>
                </a:solidFill>
                <a:latin typeface="+mn-lt"/>
                <a:cs typeface="Arial"/>
              </a:rPr>
              <a:t>transaction </a:t>
            </a:r>
            <a:r>
              <a:rPr lang="en-US" sz="1600" i="1" spc="-6" dirty="0">
                <a:solidFill>
                  <a:srgbClr val="545454"/>
                </a:solidFill>
                <a:latin typeface="+mn-lt"/>
                <a:cs typeface="Arial"/>
              </a:rPr>
              <a:t>marked </a:t>
            </a:r>
            <a:r>
              <a:rPr lang="en-US" sz="1600" i="1" dirty="0">
                <a:solidFill>
                  <a:srgbClr val="545454"/>
                </a:solidFill>
                <a:latin typeface="+mn-lt"/>
                <a:cs typeface="Arial"/>
              </a:rPr>
              <a:t>with </a:t>
            </a:r>
            <a:r>
              <a:rPr lang="en-US" sz="1600" i="1" spc="-6" dirty="0">
                <a:solidFill>
                  <a:srgbClr val="545454"/>
                </a:solidFill>
                <a:latin typeface="+mn-lt"/>
                <a:cs typeface="Arial"/>
              </a:rPr>
              <a:t>a red</a:t>
            </a:r>
            <a:r>
              <a:rPr lang="en-US" sz="1600" i="1" spc="-157" dirty="0">
                <a:solidFill>
                  <a:srgbClr val="545454"/>
                </a:solidFill>
                <a:latin typeface="+mn-lt"/>
                <a:cs typeface="Arial"/>
              </a:rPr>
              <a:t> </a:t>
            </a:r>
            <a:r>
              <a:rPr lang="en-US" sz="1600" i="1" spc="-6" dirty="0">
                <a:solidFill>
                  <a:srgbClr val="545454"/>
                </a:solidFill>
                <a:latin typeface="+mn-lt"/>
                <a:cs typeface="Arial"/>
              </a:rPr>
              <a:t>asterisk)</a:t>
            </a:r>
            <a:endParaRPr lang="en-US" sz="1800" dirty="0">
              <a:solidFill>
                <a:srgbClr val="545454"/>
              </a:solidFill>
              <a:latin typeface="+mn-lt"/>
              <a:cs typeface="Arial"/>
            </a:endParaRPr>
          </a:p>
          <a:p>
            <a:pPr marL="316230" indent="-207264">
              <a:spcBef>
                <a:spcPts val="0"/>
              </a:spcBef>
              <a:buChar char="•"/>
              <a:tabLst>
                <a:tab pos="316992" algn="l"/>
              </a:tabLst>
            </a:pPr>
            <a:r>
              <a:rPr lang="en-US" sz="1800" dirty="0">
                <a:solidFill>
                  <a:srgbClr val="545454"/>
                </a:solidFill>
                <a:latin typeface="+mn-lt"/>
                <a:cs typeface="Arial"/>
              </a:rPr>
              <a:t>Dated Screen Shots of OIG, EPLS, US State License </a:t>
            </a:r>
            <a:r>
              <a:rPr lang="en-US" sz="1800" spc="-6" dirty="0">
                <a:solidFill>
                  <a:srgbClr val="545454"/>
                </a:solidFill>
                <a:latin typeface="+mn-lt"/>
                <a:cs typeface="Arial"/>
              </a:rPr>
              <a:t>Verification (if applicable) uploaded </a:t>
            </a:r>
            <a:r>
              <a:rPr lang="en-US" sz="1800" dirty="0">
                <a:solidFill>
                  <a:srgbClr val="545454"/>
                </a:solidFill>
                <a:latin typeface="+mn-lt"/>
                <a:cs typeface="Arial"/>
              </a:rPr>
              <a:t>in</a:t>
            </a:r>
            <a:r>
              <a:rPr lang="en-US" sz="1800" spc="-288" dirty="0">
                <a:solidFill>
                  <a:srgbClr val="545454"/>
                </a:solidFill>
                <a:latin typeface="+mn-lt"/>
                <a:cs typeface="Arial"/>
              </a:rPr>
              <a:t> </a:t>
            </a:r>
            <a:r>
              <a:rPr lang="en-US" sz="1800" spc="-18" dirty="0">
                <a:solidFill>
                  <a:srgbClr val="545454"/>
                </a:solidFill>
                <a:latin typeface="+mn-lt"/>
                <a:cs typeface="Arial"/>
              </a:rPr>
              <a:t>Totality; </a:t>
            </a:r>
            <a:r>
              <a:rPr lang="en-US" sz="1800" dirty="0">
                <a:solidFill>
                  <a:srgbClr val="545454"/>
                </a:solidFill>
                <a:latin typeface="+mn-lt"/>
                <a:cs typeface="Arial"/>
              </a:rPr>
              <a:t>date that FDA </a:t>
            </a:r>
            <a:r>
              <a:rPr lang="en-US" sz="1800" spc="-6" dirty="0">
                <a:solidFill>
                  <a:srgbClr val="545454"/>
                </a:solidFill>
                <a:latin typeface="+mn-lt"/>
                <a:cs typeface="Arial"/>
              </a:rPr>
              <a:t>Debarment check </a:t>
            </a:r>
            <a:r>
              <a:rPr lang="en-US" sz="1800" spc="-13" dirty="0">
                <a:solidFill>
                  <a:srgbClr val="545454"/>
                </a:solidFill>
                <a:latin typeface="+mn-lt"/>
                <a:cs typeface="Arial"/>
              </a:rPr>
              <a:t>was</a:t>
            </a:r>
            <a:r>
              <a:rPr lang="en-US" sz="1800" spc="-150" dirty="0">
                <a:solidFill>
                  <a:srgbClr val="545454"/>
                </a:solidFill>
                <a:latin typeface="+mn-lt"/>
                <a:cs typeface="Arial"/>
              </a:rPr>
              <a:t> </a:t>
            </a:r>
            <a:r>
              <a:rPr lang="en-US" sz="1800" spc="-6" dirty="0">
                <a:solidFill>
                  <a:srgbClr val="545454"/>
                </a:solidFill>
                <a:latin typeface="+mn-lt"/>
                <a:cs typeface="Arial"/>
              </a:rPr>
              <a:t>completed</a:t>
            </a:r>
            <a:endParaRPr lang="en-US" sz="1800" dirty="0">
              <a:latin typeface="+mn-lt"/>
              <a:cs typeface="Arial"/>
            </a:endParaRPr>
          </a:p>
          <a:p>
            <a:pPr marL="316230" indent="-207264">
              <a:spcBef>
                <a:spcPts val="0"/>
              </a:spcBef>
              <a:buFontTx/>
              <a:buChar char="•"/>
              <a:tabLst>
                <a:tab pos="316992" algn="l"/>
              </a:tabLst>
            </a:pPr>
            <a:r>
              <a:rPr lang="en-US" sz="1800" spc="-6" dirty="0">
                <a:solidFill>
                  <a:srgbClr val="545454"/>
                </a:solidFill>
                <a:latin typeface="+mn-lt"/>
                <a:cs typeface="Arial"/>
              </a:rPr>
              <a:t>Advisor rationale for selection and </a:t>
            </a:r>
            <a:r>
              <a:rPr lang="en-US" sz="1800" dirty="0">
                <a:solidFill>
                  <a:srgbClr val="545454"/>
                </a:solidFill>
                <a:latin typeface="+mn-lt"/>
                <a:cs typeface="Arial"/>
              </a:rPr>
              <a:t>Resume/CV </a:t>
            </a:r>
            <a:r>
              <a:rPr lang="en-US" sz="1800" spc="-6" dirty="0">
                <a:solidFill>
                  <a:srgbClr val="545454"/>
                </a:solidFill>
                <a:latin typeface="+mn-lt"/>
                <a:cs typeface="Arial"/>
              </a:rPr>
              <a:t>or</a:t>
            </a:r>
            <a:r>
              <a:rPr lang="en-US" sz="1800" spc="-78" dirty="0">
                <a:solidFill>
                  <a:srgbClr val="545454"/>
                </a:solidFill>
                <a:latin typeface="+mn-lt"/>
                <a:cs typeface="Arial"/>
              </a:rPr>
              <a:t> </a:t>
            </a:r>
            <a:r>
              <a:rPr lang="en-US" sz="1800" spc="-6" dirty="0">
                <a:solidFill>
                  <a:srgbClr val="545454"/>
                </a:solidFill>
                <a:latin typeface="+mn-lt"/>
                <a:cs typeface="Arial"/>
              </a:rPr>
              <a:t>Credentials to support ability to perform the needed services</a:t>
            </a:r>
            <a:endParaRPr lang="en-US" sz="1800" dirty="0">
              <a:latin typeface="+mn-lt"/>
              <a:cs typeface="Arial"/>
            </a:endParaRPr>
          </a:p>
          <a:p>
            <a:pPr marL="316230" indent="-207264">
              <a:spcBef>
                <a:spcPts val="0"/>
              </a:spcBef>
              <a:buChar char="•"/>
              <a:tabLst>
                <a:tab pos="316992" algn="l"/>
              </a:tabLst>
            </a:pPr>
            <a:r>
              <a:rPr lang="en-US" sz="1800" spc="-6" dirty="0">
                <a:solidFill>
                  <a:srgbClr val="545454"/>
                </a:solidFill>
                <a:latin typeface="+mn-lt"/>
                <a:cs typeface="Arial"/>
              </a:rPr>
              <a:t>Fully executed HCP</a:t>
            </a:r>
            <a:r>
              <a:rPr lang="en-US" sz="1800" spc="-85" dirty="0">
                <a:solidFill>
                  <a:srgbClr val="545454"/>
                </a:solidFill>
                <a:latin typeface="+mn-lt"/>
                <a:cs typeface="Arial"/>
              </a:rPr>
              <a:t> </a:t>
            </a:r>
            <a:r>
              <a:rPr lang="en-US" sz="1800" dirty="0">
                <a:solidFill>
                  <a:srgbClr val="545454"/>
                </a:solidFill>
                <a:latin typeface="+mn-lt"/>
                <a:cs typeface="Arial"/>
              </a:rPr>
              <a:t>Contracts; include </a:t>
            </a:r>
            <a:r>
              <a:rPr lang="en-US" sz="1800" spc="-6" dirty="0">
                <a:solidFill>
                  <a:srgbClr val="545454"/>
                </a:solidFill>
                <a:latin typeface="+mn-lt"/>
                <a:cs typeface="Arial"/>
              </a:rPr>
              <a:t>Government employee </a:t>
            </a:r>
            <a:r>
              <a:rPr lang="en-US" sz="1800" dirty="0">
                <a:solidFill>
                  <a:srgbClr val="545454"/>
                </a:solidFill>
                <a:latin typeface="+mn-lt"/>
                <a:cs typeface="Arial"/>
              </a:rPr>
              <a:t>release form </a:t>
            </a:r>
            <a:r>
              <a:rPr lang="en-US" sz="1800" i="1" spc="-6" dirty="0">
                <a:solidFill>
                  <a:srgbClr val="545454"/>
                </a:solidFill>
                <a:latin typeface="+mn-lt"/>
                <a:cs typeface="Arial"/>
              </a:rPr>
              <a:t>(if interacting/consulting </a:t>
            </a:r>
            <a:r>
              <a:rPr lang="en-US" sz="1800" i="1" dirty="0">
                <a:solidFill>
                  <a:srgbClr val="545454"/>
                </a:solidFill>
                <a:latin typeface="+mn-lt"/>
                <a:cs typeface="Arial"/>
              </a:rPr>
              <a:t>with </a:t>
            </a:r>
            <a:r>
              <a:rPr lang="en-US" sz="1800" i="1" spc="-6" dirty="0">
                <a:solidFill>
                  <a:srgbClr val="545454"/>
                </a:solidFill>
                <a:latin typeface="+mn-lt"/>
                <a:cs typeface="Arial"/>
              </a:rPr>
              <a:t>a government</a:t>
            </a:r>
            <a:r>
              <a:rPr lang="en-US" sz="1800" i="1" spc="-174" dirty="0">
                <a:solidFill>
                  <a:srgbClr val="545454"/>
                </a:solidFill>
                <a:latin typeface="+mn-lt"/>
                <a:cs typeface="Arial"/>
              </a:rPr>
              <a:t> </a:t>
            </a:r>
            <a:r>
              <a:rPr lang="en-US" sz="1800" i="1" spc="-6" dirty="0">
                <a:solidFill>
                  <a:srgbClr val="545454"/>
                </a:solidFill>
                <a:latin typeface="+mn-lt"/>
                <a:cs typeface="Arial"/>
              </a:rPr>
              <a:t>employee)</a:t>
            </a:r>
            <a:endParaRPr lang="en-US" sz="1800" dirty="0">
              <a:latin typeface="+mn-lt"/>
              <a:cs typeface="Arial"/>
            </a:endParaRPr>
          </a:p>
          <a:p>
            <a:pPr marL="316230" indent="-207264">
              <a:spcBef>
                <a:spcPts val="0"/>
              </a:spcBef>
              <a:buChar char="•"/>
              <a:tabLst>
                <a:tab pos="316992" algn="l"/>
              </a:tabLst>
            </a:pPr>
            <a:r>
              <a:rPr lang="en-US" sz="1800" spc="-6" dirty="0">
                <a:solidFill>
                  <a:srgbClr val="C00000"/>
                </a:solidFill>
                <a:latin typeface="+mn-lt"/>
                <a:cs typeface="Arial"/>
              </a:rPr>
              <a:t>Proof of Payment(s) made, e.g., invoices, preferably in local currency</a:t>
            </a:r>
          </a:p>
          <a:p>
            <a:pPr marL="316230" indent="-207264">
              <a:spcBef>
                <a:spcPts val="0"/>
              </a:spcBef>
              <a:buChar char="•"/>
              <a:tabLst>
                <a:tab pos="316992" algn="l"/>
              </a:tabLst>
            </a:pPr>
            <a:r>
              <a:rPr lang="en-US" sz="1800" spc="-6" dirty="0">
                <a:solidFill>
                  <a:srgbClr val="545454"/>
                </a:solidFill>
                <a:latin typeface="+mn-lt"/>
                <a:cs typeface="Arial"/>
              </a:rPr>
              <a:t>IF APPLICABLE: Cross Border Documentation, Confirmation of active Third Party Intermediary (TPI) Due Diligence for vendor/TPI</a:t>
            </a:r>
            <a:endParaRPr lang="en-US" sz="1800" dirty="0">
              <a:latin typeface="+mn-lt"/>
              <a:cs typeface="Arial"/>
            </a:endParaRPr>
          </a:p>
        </p:txBody>
      </p:sp>
      <p:grpSp>
        <p:nvGrpSpPr>
          <p:cNvPr id="15" name="Group 14">
            <a:extLst>
              <a:ext uri="{FF2B5EF4-FFF2-40B4-BE49-F238E27FC236}">
                <a16:creationId xmlns:a16="http://schemas.microsoft.com/office/drawing/2014/main" id="{362AC00E-DED2-73A4-7CDA-D996BDB359E8}"/>
              </a:ext>
            </a:extLst>
          </p:cNvPr>
          <p:cNvGrpSpPr/>
          <p:nvPr/>
        </p:nvGrpSpPr>
        <p:grpSpPr>
          <a:xfrm>
            <a:off x="1977858" y="3425319"/>
            <a:ext cx="4759781" cy="3194307"/>
            <a:chOff x="1279358" y="3234818"/>
            <a:chExt cx="4759780" cy="3194307"/>
          </a:xfrm>
        </p:grpSpPr>
        <p:sp>
          <p:nvSpPr>
            <p:cNvPr id="5" name="object 5"/>
            <p:cNvSpPr txBox="1"/>
            <p:nvPr/>
          </p:nvSpPr>
          <p:spPr>
            <a:xfrm>
              <a:off x="1279358" y="3607583"/>
              <a:ext cx="4759780" cy="2821542"/>
            </a:xfrm>
            <a:prstGeom prst="rect">
              <a:avLst/>
            </a:prstGeom>
            <a:noFill/>
            <a:ln w="9525">
              <a:solidFill>
                <a:srgbClr val="545454"/>
              </a:solidFill>
            </a:ln>
          </p:spPr>
          <p:txBody>
            <a:bodyPr vert="horz" wrap="square" lIns="0" tIns="51054" rIns="0" bIns="0" rtlCol="0">
              <a:spAutoFit/>
            </a:bodyPr>
            <a:lstStyle/>
            <a:p>
              <a:pPr marL="152400" marR="781813" indent="837438">
                <a:spcBef>
                  <a:spcPts val="0"/>
                </a:spcBef>
              </a:pPr>
              <a:endParaRPr lang="en-US" sz="1800" b="1" u="heavy" spc="-6" dirty="0">
                <a:solidFill>
                  <a:srgbClr val="545454"/>
                </a:solidFill>
                <a:uFill>
                  <a:solidFill>
                    <a:srgbClr val="545454"/>
                  </a:solidFill>
                </a:uFill>
                <a:latin typeface="+mn-lt"/>
                <a:cs typeface="Arial"/>
              </a:endParaRPr>
            </a:p>
            <a:p>
              <a:pPr marL="152400" marR="781813" indent="-38101">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sz="1800" b="1" u="heavy" spc="6"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58902" indent="-249174">
                <a:spcBef>
                  <a:spcPts val="0"/>
                </a:spcBef>
                <a:buChar char="•"/>
                <a:tabLst>
                  <a:tab pos="358902" algn="l"/>
                  <a:tab pos="359664" algn="l"/>
                </a:tabLst>
              </a:pPr>
              <a:r>
                <a:rPr sz="1800" dirty="0">
                  <a:latin typeface="+mn-lt"/>
                  <a:cs typeface="Arial"/>
                </a:rPr>
                <a:t>Project Deliverable/Proof of Service</a:t>
              </a:r>
            </a:p>
            <a:p>
              <a:pPr>
                <a:spcBef>
                  <a:spcPts val="0"/>
                </a:spcBef>
                <a:buClr>
                  <a:srgbClr val="545454"/>
                </a:buClr>
                <a:buFont typeface="Arial"/>
                <a:buChar char="•"/>
              </a:pPr>
              <a:endParaRPr sz="1800" dirty="0">
                <a:latin typeface="+mn-lt"/>
                <a:cs typeface="Arial"/>
              </a:endParaRPr>
            </a:p>
            <a:p>
              <a:pPr marL="110490">
                <a:spcBef>
                  <a:spcPts val="0"/>
                </a:spcBef>
              </a:pPr>
              <a:r>
                <a:rPr sz="1800" b="1" u="heavy" spc="-6" dirty="0">
                  <a:solidFill>
                    <a:srgbClr val="C00000"/>
                  </a:solidFill>
                  <a:uFill>
                    <a:solidFill>
                      <a:srgbClr val="C00000"/>
                    </a:solidFill>
                  </a:uFill>
                  <a:latin typeface="+mn-lt"/>
                  <a:cs typeface="Arial"/>
                </a:rPr>
                <a:t>Examples of Proof of Service</a:t>
              </a:r>
              <a:r>
                <a:rPr sz="1800" b="1" u="heavy" spc="-24"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Final Report</a:t>
              </a:r>
            </a:p>
            <a:p>
              <a:pPr marL="316992" indent="-207264">
                <a:spcBef>
                  <a:spcPts val="0"/>
                </a:spcBef>
                <a:buChar char="•"/>
                <a:tabLst>
                  <a:tab pos="316992" algn="l"/>
                  <a:tab pos="317754" algn="l"/>
                </a:tabLst>
              </a:pPr>
              <a:r>
                <a:rPr sz="1800" spc="-6" dirty="0">
                  <a:solidFill>
                    <a:srgbClr val="545454"/>
                  </a:solidFill>
                  <a:latin typeface="+mn-lt"/>
                  <a:cs typeface="Arial"/>
                </a:rPr>
                <a:t>Discussion Guide</a:t>
              </a:r>
            </a:p>
            <a:p>
              <a:pPr marL="316992" indent="-207264">
                <a:spcBef>
                  <a:spcPts val="0"/>
                </a:spcBef>
                <a:buChar char="•"/>
                <a:tabLst>
                  <a:tab pos="316992" algn="l"/>
                  <a:tab pos="317754" algn="l"/>
                </a:tabLst>
              </a:pPr>
              <a:r>
                <a:rPr sz="1800" spc="-6" dirty="0">
                  <a:solidFill>
                    <a:srgbClr val="545454"/>
                  </a:solidFill>
                  <a:latin typeface="+mn-lt"/>
                  <a:cs typeface="Arial"/>
                </a:rPr>
                <a:t>Meeting Minutes</a:t>
              </a:r>
            </a:p>
            <a:p>
              <a:pPr marL="316992" indent="-207264">
                <a:spcBef>
                  <a:spcPts val="0"/>
                </a:spcBef>
                <a:buChar char="•"/>
                <a:tabLst>
                  <a:tab pos="316992" algn="l"/>
                  <a:tab pos="317754" algn="l"/>
                </a:tabLst>
              </a:pPr>
              <a:r>
                <a:rPr sz="1800" spc="-6" dirty="0">
                  <a:solidFill>
                    <a:srgbClr val="545454"/>
                  </a:solidFill>
                  <a:latin typeface="+mn-lt"/>
                  <a:cs typeface="Arial"/>
                </a:rPr>
                <a:t>Itemized Invoice</a:t>
              </a:r>
            </a:p>
            <a:p>
              <a:pPr>
                <a:spcBef>
                  <a:spcPts val="0"/>
                </a:spcBef>
                <a:buClr>
                  <a:srgbClr val="545454"/>
                </a:buClr>
                <a:buFont typeface="Arial"/>
                <a:buChar char="•"/>
              </a:pPr>
              <a:endParaRPr sz="1800" dirty="0">
                <a:latin typeface="+mn-lt"/>
                <a:cs typeface="Arial"/>
              </a:endParaRPr>
            </a:p>
          </p:txBody>
        </p:sp>
        <p:sp>
          <p:nvSpPr>
            <p:cNvPr id="9" name="TextBox 8">
              <a:extLst>
                <a:ext uri="{FF2B5EF4-FFF2-40B4-BE49-F238E27FC236}">
                  <a16:creationId xmlns:a16="http://schemas.microsoft.com/office/drawing/2014/main" id="{6E448865-6F74-DAF7-E127-69372BBA13F6}"/>
                </a:ext>
              </a:extLst>
            </p:cNvPr>
            <p:cNvSpPr txBox="1"/>
            <p:nvPr/>
          </p:nvSpPr>
          <p:spPr>
            <a:xfrm>
              <a:off x="1279358" y="3234818"/>
              <a:ext cx="4759780" cy="369332"/>
            </a:xfrm>
            <a:prstGeom prst="rect">
              <a:avLst/>
            </a:prstGeom>
            <a:solidFill>
              <a:srgbClr val="FFCB20"/>
            </a:solidFill>
          </p:spPr>
          <p:txBody>
            <a:bodyPr wrap="square" rtlCol="0">
              <a:spAutoFit/>
            </a:bodyPr>
            <a:lstStyle/>
            <a:p>
              <a:pPr algn="ctr"/>
              <a:r>
                <a:rPr lang="en-US" sz="1800" b="1" dirty="0">
                  <a:solidFill>
                    <a:srgbClr val="0C2F79"/>
                  </a:solidFill>
                  <a:latin typeface="Arial Nova Cond Light" panose="020B0306020202020204" pitchFamily="34" charset="0"/>
                </a:rPr>
                <a:t>General Consulting</a:t>
              </a:r>
            </a:p>
          </p:txBody>
        </p:sp>
      </p:grpSp>
      <p:grpSp>
        <p:nvGrpSpPr>
          <p:cNvPr id="14" name="Group 13">
            <a:extLst>
              <a:ext uri="{FF2B5EF4-FFF2-40B4-BE49-F238E27FC236}">
                <a16:creationId xmlns:a16="http://schemas.microsoft.com/office/drawing/2014/main" id="{2EF289C2-8187-4AC5-08D3-2DE748D7CE37}"/>
              </a:ext>
            </a:extLst>
          </p:cNvPr>
          <p:cNvGrpSpPr/>
          <p:nvPr/>
        </p:nvGrpSpPr>
        <p:grpSpPr>
          <a:xfrm>
            <a:off x="7527757" y="3460327"/>
            <a:ext cx="5420371" cy="2955534"/>
            <a:chOff x="6829257" y="3384127"/>
            <a:chExt cx="5420371" cy="2736406"/>
          </a:xfrm>
        </p:grpSpPr>
        <p:sp>
          <p:nvSpPr>
            <p:cNvPr id="6" name="object 6"/>
            <p:cNvSpPr txBox="1"/>
            <p:nvPr/>
          </p:nvSpPr>
          <p:spPr>
            <a:xfrm>
              <a:off x="6829257" y="3764647"/>
              <a:ext cx="5420371" cy="2355886"/>
            </a:xfrm>
            <a:prstGeom prst="rect">
              <a:avLst/>
            </a:prstGeom>
            <a:noFill/>
            <a:ln w="9525">
              <a:solidFill>
                <a:srgbClr val="545454"/>
              </a:solidFill>
            </a:ln>
          </p:spPr>
          <p:txBody>
            <a:bodyPr vert="horz" wrap="square" lIns="0" tIns="51053" rIns="0" bIns="0" rtlCol="0">
              <a:spAutoFit/>
            </a:bodyPr>
            <a:lstStyle/>
            <a:p>
              <a:pPr marL="152400" marR="274320" indent="129541">
                <a:spcBef>
                  <a:spcPts val="0"/>
                </a:spcBef>
              </a:pPr>
              <a:endParaRPr lang="en-US" sz="1800" b="1" u="heavy" spc="-6" dirty="0">
                <a:solidFill>
                  <a:srgbClr val="545454"/>
                </a:solidFill>
                <a:uFill>
                  <a:solidFill>
                    <a:srgbClr val="545454"/>
                  </a:solidFill>
                </a:uFill>
                <a:latin typeface="+mn-lt"/>
                <a:cs typeface="Arial"/>
              </a:endParaRPr>
            </a:p>
            <a:p>
              <a:pPr marL="152400" marR="274320" indent="25400">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sz="1800" b="1" u="heavy" spc="13"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Project Deliverable/Proof of</a:t>
              </a:r>
              <a:r>
                <a:rPr sz="1800" dirty="0">
                  <a:solidFill>
                    <a:srgbClr val="545454"/>
                  </a:solidFill>
                  <a:latin typeface="+mn-lt"/>
                  <a:cs typeface="Arial"/>
                </a:rPr>
                <a:t> </a:t>
              </a:r>
              <a:r>
                <a:rPr sz="1800" spc="-6" dirty="0">
                  <a:solidFill>
                    <a:srgbClr val="545454"/>
                  </a:solidFill>
                  <a:latin typeface="+mn-lt"/>
                  <a:cs typeface="Arial"/>
                </a:rPr>
                <a:t>Service</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Promotional/Content</a:t>
              </a:r>
              <a:r>
                <a:rPr sz="1800" spc="-18" dirty="0">
                  <a:solidFill>
                    <a:srgbClr val="545454"/>
                  </a:solidFill>
                  <a:latin typeface="+mn-lt"/>
                  <a:cs typeface="Arial"/>
                </a:rPr>
                <a:t> </a:t>
              </a:r>
              <a:r>
                <a:rPr sz="1800" spc="-6" dirty="0">
                  <a:solidFill>
                    <a:srgbClr val="545454"/>
                  </a:solidFill>
                  <a:latin typeface="+mn-lt"/>
                  <a:cs typeface="Arial"/>
                </a:rPr>
                <a:t>Review</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10490">
                <a:spcBef>
                  <a:spcPts val="0"/>
                </a:spcBef>
              </a:pPr>
              <a:r>
                <a:rPr sz="1800" b="1" u="heavy" spc="-6" dirty="0">
                  <a:solidFill>
                    <a:srgbClr val="C00000"/>
                  </a:solidFill>
                  <a:uFill>
                    <a:solidFill>
                      <a:srgbClr val="C00000"/>
                    </a:solidFill>
                  </a:uFill>
                  <a:latin typeface="+mn-lt"/>
                  <a:cs typeface="Arial"/>
                </a:rPr>
                <a:t>Examples of Proof of Service</a:t>
              </a:r>
              <a:r>
                <a:rPr sz="1800" b="1" u="heavy" spc="-30"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Approved</a:t>
              </a:r>
              <a:r>
                <a:rPr sz="1800" spc="-13" dirty="0">
                  <a:solidFill>
                    <a:srgbClr val="545454"/>
                  </a:solidFill>
                  <a:latin typeface="+mn-lt"/>
                  <a:cs typeface="Arial"/>
                </a:rPr>
                <a:t> </a:t>
              </a:r>
              <a:r>
                <a:rPr sz="1800" spc="-6" dirty="0">
                  <a:solidFill>
                    <a:srgbClr val="545454"/>
                  </a:solidFill>
                  <a:latin typeface="+mn-lt"/>
                  <a:cs typeface="Arial"/>
                </a:rPr>
                <a:t>Materials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Itemized</a:t>
              </a:r>
              <a:r>
                <a:rPr sz="1800" spc="-13" dirty="0">
                  <a:solidFill>
                    <a:srgbClr val="545454"/>
                  </a:solidFill>
                  <a:latin typeface="+mn-lt"/>
                  <a:cs typeface="Arial"/>
                </a:rPr>
                <a:t> Invoice</a:t>
              </a:r>
              <a:endParaRPr sz="1800" dirty="0">
                <a:latin typeface="+mn-lt"/>
                <a:cs typeface="Arial"/>
              </a:endParaRPr>
            </a:p>
            <a:p>
              <a:pPr>
                <a:spcBef>
                  <a:spcPts val="0"/>
                </a:spcBef>
                <a:buClr>
                  <a:srgbClr val="545454"/>
                </a:buClr>
                <a:buFont typeface="Arial"/>
                <a:buChar char="•"/>
              </a:pPr>
              <a:endParaRPr sz="1800" dirty="0">
                <a:latin typeface="+mn-lt"/>
                <a:cs typeface="Arial"/>
              </a:endParaRPr>
            </a:p>
          </p:txBody>
        </p:sp>
        <p:sp>
          <p:nvSpPr>
            <p:cNvPr id="13" name="TextBox 12">
              <a:extLst>
                <a:ext uri="{FF2B5EF4-FFF2-40B4-BE49-F238E27FC236}">
                  <a16:creationId xmlns:a16="http://schemas.microsoft.com/office/drawing/2014/main" id="{5AE3AD92-AE72-D50F-188A-80360C8A51CB}"/>
                </a:ext>
              </a:extLst>
            </p:cNvPr>
            <p:cNvSpPr txBox="1"/>
            <p:nvPr/>
          </p:nvSpPr>
          <p:spPr>
            <a:xfrm>
              <a:off x="6829257" y="3384127"/>
              <a:ext cx="5420371" cy="341949"/>
            </a:xfrm>
            <a:prstGeom prst="rect">
              <a:avLst/>
            </a:prstGeom>
            <a:solidFill>
              <a:srgbClr val="FFCB20"/>
            </a:solidFill>
          </p:spPr>
          <p:txBody>
            <a:bodyPr wrap="square" rtlCol="0">
              <a:spAutoFit/>
            </a:bodyPr>
            <a:lstStyle/>
            <a:p>
              <a:pPr algn="ctr"/>
              <a:r>
                <a:rPr lang="en-US" sz="1800" b="1" dirty="0">
                  <a:solidFill>
                    <a:srgbClr val="0C2F79"/>
                  </a:solidFill>
                  <a:latin typeface="Arial Nova Cond Light" panose="020B0306020202020204" pitchFamily="34" charset="0"/>
                </a:rPr>
                <a:t>Marketing and Advertising/Promotion</a:t>
              </a:r>
            </a:p>
          </p:txBody>
        </p:sp>
      </p:grpSp>
      <p:sp>
        <p:nvSpPr>
          <p:cNvPr id="3" name="Action Button: Go Home 2">
            <a:hlinkClick r:id="rId2" action="ppaction://hlinksldjump" highlightClick="1"/>
            <a:extLst>
              <a:ext uri="{FF2B5EF4-FFF2-40B4-BE49-F238E27FC236}">
                <a16:creationId xmlns:a16="http://schemas.microsoft.com/office/drawing/2014/main" id="{C3996694-78EB-7756-6622-B42EA54B40F6}"/>
              </a:ext>
            </a:extLst>
          </p:cNvPr>
          <p:cNvSpPr/>
          <p:nvPr/>
        </p:nvSpPr>
        <p:spPr>
          <a:xfrm>
            <a:off x="13788189" y="7079832"/>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6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45575" y="93880"/>
            <a:ext cx="14038603" cy="827919"/>
          </a:xfrm>
          <a:prstGeom prst="rect">
            <a:avLst/>
          </a:prstGeom>
        </p:spPr>
        <p:txBody>
          <a:bodyPr vert="horz" wrap="square" lIns="0" tIns="15240" rIns="0" bIns="0" rtlCol="0">
            <a:spAutoFit/>
          </a:bodyPr>
          <a:lstStyle/>
          <a:p>
            <a:pPr marL="15240">
              <a:lnSpc>
                <a:spcPct val="100000"/>
              </a:lnSpc>
              <a:spcBef>
                <a:spcPts val="120"/>
              </a:spcBef>
            </a:pPr>
            <a:r>
              <a:rPr spc="-6" dirty="0">
                <a:solidFill>
                  <a:schemeClr val="bg1"/>
                </a:solidFill>
              </a:rPr>
              <a:t>Advisory Board</a:t>
            </a:r>
            <a:endParaRPr spc="-18" dirty="0">
              <a:solidFill>
                <a:schemeClr val="bg1"/>
              </a:solidFill>
            </a:endParaRPr>
          </a:p>
        </p:txBody>
      </p:sp>
      <p:sp>
        <p:nvSpPr>
          <p:cNvPr id="8" name="TextBox 7">
            <a:extLst>
              <a:ext uri="{FF2B5EF4-FFF2-40B4-BE49-F238E27FC236}">
                <a16:creationId xmlns:a16="http://schemas.microsoft.com/office/drawing/2014/main" id="{0496B8D7-8126-001B-6DAF-97855777CE80}"/>
              </a:ext>
            </a:extLst>
          </p:cNvPr>
          <p:cNvSpPr txBox="1"/>
          <p:nvPr/>
        </p:nvSpPr>
        <p:spPr>
          <a:xfrm rot="5400000">
            <a:off x="14139241" y="7360109"/>
            <a:ext cx="736099" cy="246221"/>
          </a:xfrm>
          <a:prstGeom prst="rect">
            <a:avLst/>
          </a:prstGeom>
          <a:noFill/>
        </p:spPr>
        <p:txBody>
          <a:bodyPr wrap="none" rtlCol="0">
            <a:spAutoFit/>
          </a:bodyPr>
          <a:lstStyle/>
          <a:p>
            <a:r>
              <a:rPr lang="en-US" sz="1000" dirty="0"/>
              <a:t>Aug-2023</a:t>
            </a:r>
          </a:p>
        </p:txBody>
      </p:sp>
      <p:sp>
        <p:nvSpPr>
          <p:cNvPr id="7" name="object 3">
            <a:extLst>
              <a:ext uri="{FF2B5EF4-FFF2-40B4-BE49-F238E27FC236}">
                <a16:creationId xmlns:a16="http://schemas.microsoft.com/office/drawing/2014/main" id="{8A9FC090-1A92-E154-949F-2F926427F4FB}"/>
              </a:ext>
            </a:extLst>
          </p:cNvPr>
          <p:cNvSpPr txBox="1"/>
          <p:nvPr/>
        </p:nvSpPr>
        <p:spPr>
          <a:xfrm>
            <a:off x="517357" y="969011"/>
            <a:ext cx="13619747" cy="1980543"/>
          </a:xfrm>
          <a:prstGeom prst="rect">
            <a:avLst/>
          </a:prstGeom>
          <a:solidFill>
            <a:schemeClr val="bg1"/>
          </a:solidFill>
          <a:ln w="9525">
            <a:solidFill>
              <a:srgbClr val="545454"/>
            </a:solidFill>
          </a:ln>
        </p:spPr>
        <p:txBody>
          <a:bodyPr vert="horz" wrap="square" lIns="0" tIns="41149" rIns="0" bIns="0" rtlCol="0">
            <a:spAutoFit/>
          </a:bodyPr>
          <a:lstStyle/>
          <a:p>
            <a:pPr algn="ctr">
              <a:spcBef>
                <a:spcPts val="325"/>
              </a:spcBef>
            </a:pPr>
            <a:r>
              <a:rPr lang="en-US" sz="2000" b="1" u="heavy" spc="-6" dirty="0">
                <a:solidFill>
                  <a:srgbClr val="C00000"/>
                </a:solidFill>
                <a:uFill>
                  <a:solidFill>
                    <a:srgbClr val="C00000"/>
                  </a:solidFill>
                </a:uFill>
                <a:latin typeface="+mn-lt"/>
                <a:cs typeface="Calibri"/>
              </a:rPr>
              <a:t>Applicable to</a:t>
            </a:r>
            <a:r>
              <a:rPr sz="2000" b="1" u="heavy" spc="-13" dirty="0">
                <a:solidFill>
                  <a:srgbClr val="C00000"/>
                </a:solidFill>
                <a:uFill>
                  <a:solidFill>
                    <a:srgbClr val="C00000"/>
                  </a:solidFill>
                </a:uFill>
                <a:latin typeface="+mn-lt"/>
                <a:cs typeface="Calibri"/>
              </a:rPr>
              <a:t> </a:t>
            </a:r>
            <a:r>
              <a:rPr sz="2000" b="1" u="heavy" dirty="0">
                <a:solidFill>
                  <a:srgbClr val="C00000"/>
                </a:solidFill>
                <a:uFill>
                  <a:solidFill>
                    <a:srgbClr val="C00000"/>
                  </a:solidFill>
                </a:uFill>
                <a:latin typeface="+mn-lt"/>
                <a:cs typeface="Calibri"/>
              </a:rPr>
              <a:t>all </a:t>
            </a:r>
            <a:r>
              <a:rPr sz="2000" b="1" u="heavy" spc="-18" dirty="0">
                <a:solidFill>
                  <a:srgbClr val="C00000"/>
                </a:solidFill>
                <a:uFill>
                  <a:solidFill>
                    <a:srgbClr val="C00000"/>
                  </a:solidFill>
                </a:uFill>
                <a:latin typeface="+mn-lt"/>
                <a:cs typeface="Calibri"/>
              </a:rPr>
              <a:t>Totality</a:t>
            </a:r>
            <a:r>
              <a:rPr sz="2000" b="1" u="heavy" spc="-96" dirty="0">
                <a:solidFill>
                  <a:srgbClr val="C00000"/>
                </a:solidFill>
                <a:uFill>
                  <a:solidFill>
                    <a:srgbClr val="C00000"/>
                  </a:solidFill>
                </a:uFill>
                <a:latin typeface="+mn-lt"/>
                <a:cs typeface="Calibri"/>
              </a:rPr>
              <a:t> </a:t>
            </a:r>
            <a:r>
              <a:rPr sz="2000" b="1" u="heavy" spc="-13" dirty="0">
                <a:solidFill>
                  <a:srgbClr val="C00000"/>
                </a:solidFill>
                <a:uFill>
                  <a:solidFill>
                    <a:srgbClr val="C00000"/>
                  </a:solidFill>
                </a:uFill>
                <a:latin typeface="+mn-lt"/>
                <a:cs typeface="Calibri"/>
              </a:rPr>
              <a:t>Transactions</a:t>
            </a:r>
            <a:endParaRPr sz="2000" dirty="0">
              <a:latin typeface="+mn-lt"/>
              <a:cs typeface="Calibri"/>
            </a:endParaRPr>
          </a:p>
          <a:p>
            <a:pPr marL="316230" indent="-207264">
              <a:spcBef>
                <a:spcPts val="0"/>
              </a:spcBef>
              <a:buFontTx/>
              <a:buChar char="•"/>
              <a:tabLst>
                <a:tab pos="316992" algn="l"/>
              </a:tabLst>
            </a:pPr>
            <a:r>
              <a:rPr lang="en-US" sz="1600" spc="-6" dirty="0">
                <a:solidFill>
                  <a:srgbClr val="545454"/>
                </a:solidFill>
                <a:latin typeface="+mn-lt"/>
                <a:cs typeface="Arial"/>
              </a:rPr>
              <a:t>System Required Documentation, including business rationale, objectives, deliverables, FMV, etc.  </a:t>
            </a:r>
            <a:r>
              <a:rPr lang="en-US" sz="1600" i="1" spc="-6" dirty="0">
                <a:solidFill>
                  <a:srgbClr val="545454"/>
                </a:solidFill>
                <a:latin typeface="+mn-lt"/>
                <a:cs typeface="Arial"/>
              </a:rPr>
              <a:t>(located </a:t>
            </a:r>
            <a:r>
              <a:rPr lang="en-US" sz="1600" i="1" dirty="0">
                <a:solidFill>
                  <a:srgbClr val="545454"/>
                </a:solidFill>
                <a:latin typeface="+mn-lt"/>
                <a:cs typeface="Arial"/>
              </a:rPr>
              <a:t>within the </a:t>
            </a:r>
            <a:r>
              <a:rPr lang="en-US" sz="1600" i="1" spc="-18" dirty="0">
                <a:solidFill>
                  <a:srgbClr val="545454"/>
                </a:solidFill>
                <a:latin typeface="+mn-lt"/>
                <a:cs typeface="Arial"/>
              </a:rPr>
              <a:t>Totality </a:t>
            </a:r>
            <a:r>
              <a:rPr lang="en-US" sz="1600" i="1" dirty="0">
                <a:solidFill>
                  <a:srgbClr val="545454"/>
                </a:solidFill>
                <a:latin typeface="+mn-lt"/>
                <a:cs typeface="Arial"/>
              </a:rPr>
              <a:t>transaction </a:t>
            </a:r>
            <a:r>
              <a:rPr lang="en-US" sz="1600" i="1" spc="-6" dirty="0">
                <a:solidFill>
                  <a:srgbClr val="545454"/>
                </a:solidFill>
                <a:latin typeface="+mn-lt"/>
                <a:cs typeface="Arial"/>
              </a:rPr>
              <a:t>marked </a:t>
            </a:r>
            <a:r>
              <a:rPr lang="en-US" sz="1600" i="1" dirty="0">
                <a:solidFill>
                  <a:srgbClr val="545454"/>
                </a:solidFill>
                <a:latin typeface="+mn-lt"/>
                <a:cs typeface="Arial"/>
              </a:rPr>
              <a:t>with </a:t>
            </a:r>
            <a:r>
              <a:rPr lang="en-US" sz="1600" i="1" spc="-6" dirty="0">
                <a:solidFill>
                  <a:srgbClr val="545454"/>
                </a:solidFill>
                <a:latin typeface="+mn-lt"/>
                <a:cs typeface="Arial"/>
              </a:rPr>
              <a:t>a red</a:t>
            </a:r>
            <a:r>
              <a:rPr lang="en-US" sz="1600" i="1" spc="-157" dirty="0">
                <a:solidFill>
                  <a:srgbClr val="545454"/>
                </a:solidFill>
                <a:latin typeface="+mn-lt"/>
                <a:cs typeface="Arial"/>
              </a:rPr>
              <a:t> </a:t>
            </a:r>
            <a:r>
              <a:rPr lang="en-US" sz="1600" i="1" spc="-6" dirty="0">
                <a:solidFill>
                  <a:srgbClr val="545454"/>
                </a:solidFill>
                <a:latin typeface="+mn-lt"/>
                <a:cs typeface="Arial"/>
              </a:rPr>
              <a:t>asterisk)</a:t>
            </a:r>
            <a:endParaRPr lang="en-US" sz="1800" dirty="0">
              <a:solidFill>
                <a:srgbClr val="545454"/>
              </a:solidFill>
              <a:latin typeface="+mn-lt"/>
              <a:cs typeface="Arial"/>
            </a:endParaRPr>
          </a:p>
          <a:p>
            <a:pPr marL="316230" indent="-207264">
              <a:spcBef>
                <a:spcPts val="0"/>
              </a:spcBef>
              <a:buChar char="•"/>
              <a:tabLst>
                <a:tab pos="316992" algn="l"/>
              </a:tabLst>
            </a:pPr>
            <a:r>
              <a:rPr lang="en-US" sz="1800" dirty="0">
                <a:solidFill>
                  <a:srgbClr val="545454"/>
                </a:solidFill>
                <a:latin typeface="+mn-lt"/>
                <a:cs typeface="Arial"/>
              </a:rPr>
              <a:t>Dated Screen Shots of OIG, EPLS, US State License </a:t>
            </a:r>
            <a:r>
              <a:rPr lang="en-US" sz="1800" spc="-6" dirty="0">
                <a:solidFill>
                  <a:srgbClr val="545454"/>
                </a:solidFill>
                <a:latin typeface="+mn-lt"/>
                <a:cs typeface="Arial"/>
              </a:rPr>
              <a:t>Verification (if applicable) uploaded </a:t>
            </a:r>
            <a:r>
              <a:rPr lang="en-US" sz="1800" dirty="0">
                <a:solidFill>
                  <a:srgbClr val="545454"/>
                </a:solidFill>
                <a:latin typeface="+mn-lt"/>
                <a:cs typeface="Arial"/>
              </a:rPr>
              <a:t>in</a:t>
            </a:r>
            <a:r>
              <a:rPr lang="en-US" sz="1800" spc="-288" dirty="0">
                <a:solidFill>
                  <a:srgbClr val="545454"/>
                </a:solidFill>
                <a:latin typeface="+mn-lt"/>
                <a:cs typeface="Arial"/>
              </a:rPr>
              <a:t> </a:t>
            </a:r>
            <a:r>
              <a:rPr lang="en-US" sz="1800" spc="-18" dirty="0">
                <a:solidFill>
                  <a:srgbClr val="545454"/>
                </a:solidFill>
                <a:latin typeface="+mn-lt"/>
                <a:cs typeface="Arial"/>
              </a:rPr>
              <a:t>Totality; </a:t>
            </a:r>
            <a:r>
              <a:rPr lang="en-US" sz="1800" dirty="0">
                <a:solidFill>
                  <a:srgbClr val="545454"/>
                </a:solidFill>
                <a:latin typeface="+mn-lt"/>
                <a:cs typeface="Arial"/>
              </a:rPr>
              <a:t>date that FDA </a:t>
            </a:r>
            <a:r>
              <a:rPr lang="en-US" sz="1800" spc="-6" dirty="0">
                <a:solidFill>
                  <a:srgbClr val="545454"/>
                </a:solidFill>
                <a:latin typeface="+mn-lt"/>
                <a:cs typeface="Arial"/>
              </a:rPr>
              <a:t>Debarment check </a:t>
            </a:r>
            <a:r>
              <a:rPr lang="en-US" sz="1800" spc="-13" dirty="0">
                <a:solidFill>
                  <a:srgbClr val="545454"/>
                </a:solidFill>
                <a:latin typeface="+mn-lt"/>
                <a:cs typeface="Arial"/>
              </a:rPr>
              <a:t>was</a:t>
            </a:r>
            <a:r>
              <a:rPr lang="en-US" sz="1800" spc="-150" dirty="0">
                <a:solidFill>
                  <a:srgbClr val="545454"/>
                </a:solidFill>
                <a:latin typeface="+mn-lt"/>
                <a:cs typeface="Arial"/>
              </a:rPr>
              <a:t> </a:t>
            </a:r>
            <a:r>
              <a:rPr lang="en-US" sz="1800" spc="-6" dirty="0">
                <a:solidFill>
                  <a:srgbClr val="545454"/>
                </a:solidFill>
                <a:latin typeface="+mn-lt"/>
                <a:cs typeface="Arial"/>
              </a:rPr>
              <a:t>completed</a:t>
            </a:r>
            <a:endParaRPr lang="en-US" sz="1800" dirty="0">
              <a:latin typeface="+mn-lt"/>
              <a:cs typeface="Arial"/>
            </a:endParaRPr>
          </a:p>
          <a:p>
            <a:pPr marL="316230" indent="-207264">
              <a:spcBef>
                <a:spcPts val="0"/>
              </a:spcBef>
              <a:buFontTx/>
              <a:buChar char="•"/>
              <a:tabLst>
                <a:tab pos="316992" algn="l"/>
              </a:tabLst>
            </a:pPr>
            <a:r>
              <a:rPr lang="en-US" sz="1800" spc="-6" dirty="0">
                <a:solidFill>
                  <a:srgbClr val="545454"/>
                </a:solidFill>
                <a:latin typeface="+mn-lt"/>
                <a:cs typeface="Arial"/>
              </a:rPr>
              <a:t>Advisor rationale for selection and </a:t>
            </a:r>
            <a:r>
              <a:rPr lang="en-US" sz="1800" dirty="0">
                <a:solidFill>
                  <a:srgbClr val="545454"/>
                </a:solidFill>
                <a:latin typeface="+mn-lt"/>
                <a:cs typeface="Arial"/>
              </a:rPr>
              <a:t>Resume/CV </a:t>
            </a:r>
            <a:r>
              <a:rPr lang="en-US" sz="1800" spc="-6" dirty="0">
                <a:solidFill>
                  <a:srgbClr val="545454"/>
                </a:solidFill>
                <a:latin typeface="+mn-lt"/>
                <a:cs typeface="Arial"/>
              </a:rPr>
              <a:t>or</a:t>
            </a:r>
            <a:r>
              <a:rPr lang="en-US" sz="1800" spc="-78" dirty="0">
                <a:solidFill>
                  <a:srgbClr val="545454"/>
                </a:solidFill>
                <a:latin typeface="+mn-lt"/>
                <a:cs typeface="Arial"/>
              </a:rPr>
              <a:t> </a:t>
            </a:r>
            <a:r>
              <a:rPr lang="en-US" sz="1800" spc="-6" dirty="0">
                <a:solidFill>
                  <a:srgbClr val="545454"/>
                </a:solidFill>
                <a:latin typeface="+mn-lt"/>
                <a:cs typeface="Arial"/>
              </a:rPr>
              <a:t>Credentials to support ability to perform the needed services</a:t>
            </a:r>
            <a:endParaRPr lang="en-US" sz="1800" dirty="0">
              <a:latin typeface="+mn-lt"/>
              <a:cs typeface="Arial"/>
            </a:endParaRPr>
          </a:p>
          <a:p>
            <a:pPr marL="316230" indent="-207264">
              <a:spcBef>
                <a:spcPts val="0"/>
              </a:spcBef>
              <a:buChar char="•"/>
              <a:tabLst>
                <a:tab pos="316992" algn="l"/>
              </a:tabLst>
            </a:pPr>
            <a:r>
              <a:rPr lang="en-US" sz="1800" spc="-6" dirty="0">
                <a:solidFill>
                  <a:srgbClr val="545454"/>
                </a:solidFill>
                <a:latin typeface="+mn-lt"/>
                <a:cs typeface="Arial"/>
              </a:rPr>
              <a:t>Fully executed HCP</a:t>
            </a:r>
            <a:r>
              <a:rPr lang="en-US" sz="1800" spc="-85" dirty="0">
                <a:solidFill>
                  <a:srgbClr val="545454"/>
                </a:solidFill>
                <a:latin typeface="+mn-lt"/>
                <a:cs typeface="Arial"/>
              </a:rPr>
              <a:t> </a:t>
            </a:r>
            <a:r>
              <a:rPr lang="en-US" sz="1800" dirty="0">
                <a:solidFill>
                  <a:srgbClr val="545454"/>
                </a:solidFill>
                <a:latin typeface="+mn-lt"/>
                <a:cs typeface="Arial"/>
              </a:rPr>
              <a:t>Contracts; include </a:t>
            </a:r>
            <a:r>
              <a:rPr lang="en-US" sz="1800" spc="-6" dirty="0">
                <a:solidFill>
                  <a:srgbClr val="545454"/>
                </a:solidFill>
                <a:latin typeface="+mn-lt"/>
                <a:cs typeface="Arial"/>
              </a:rPr>
              <a:t>Government employee </a:t>
            </a:r>
            <a:r>
              <a:rPr lang="en-US" sz="1800" dirty="0">
                <a:solidFill>
                  <a:srgbClr val="545454"/>
                </a:solidFill>
                <a:latin typeface="+mn-lt"/>
                <a:cs typeface="Arial"/>
              </a:rPr>
              <a:t>release form </a:t>
            </a:r>
            <a:r>
              <a:rPr lang="en-US" sz="1800" i="1" spc="-6" dirty="0">
                <a:solidFill>
                  <a:srgbClr val="545454"/>
                </a:solidFill>
                <a:latin typeface="+mn-lt"/>
                <a:cs typeface="Arial"/>
              </a:rPr>
              <a:t>(if interacting/consulting </a:t>
            </a:r>
            <a:r>
              <a:rPr lang="en-US" sz="1800" i="1" dirty="0">
                <a:solidFill>
                  <a:srgbClr val="545454"/>
                </a:solidFill>
                <a:latin typeface="+mn-lt"/>
                <a:cs typeface="Arial"/>
              </a:rPr>
              <a:t>with </a:t>
            </a:r>
            <a:r>
              <a:rPr lang="en-US" sz="1800" i="1" spc="-6" dirty="0">
                <a:solidFill>
                  <a:srgbClr val="545454"/>
                </a:solidFill>
                <a:latin typeface="+mn-lt"/>
                <a:cs typeface="Arial"/>
              </a:rPr>
              <a:t>a government</a:t>
            </a:r>
            <a:r>
              <a:rPr lang="en-US" sz="1800" i="1" spc="-174" dirty="0">
                <a:solidFill>
                  <a:srgbClr val="545454"/>
                </a:solidFill>
                <a:latin typeface="+mn-lt"/>
                <a:cs typeface="Arial"/>
              </a:rPr>
              <a:t> </a:t>
            </a:r>
            <a:r>
              <a:rPr lang="en-US" sz="1800" i="1" spc="-6" dirty="0">
                <a:solidFill>
                  <a:srgbClr val="545454"/>
                </a:solidFill>
                <a:latin typeface="+mn-lt"/>
                <a:cs typeface="Arial"/>
              </a:rPr>
              <a:t>employee)</a:t>
            </a:r>
            <a:endParaRPr lang="en-US" sz="1800" dirty="0">
              <a:latin typeface="+mn-lt"/>
              <a:cs typeface="Arial"/>
            </a:endParaRPr>
          </a:p>
          <a:p>
            <a:pPr marL="316230" indent="-207264">
              <a:spcBef>
                <a:spcPts val="0"/>
              </a:spcBef>
              <a:buChar char="•"/>
              <a:tabLst>
                <a:tab pos="316992" algn="l"/>
              </a:tabLst>
            </a:pPr>
            <a:r>
              <a:rPr lang="en-US" sz="1800" spc="-6" dirty="0">
                <a:solidFill>
                  <a:srgbClr val="C00000"/>
                </a:solidFill>
                <a:latin typeface="+mn-lt"/>
                <a:cs typeface="Arial"/>
              </a:rPr>
              <a:t>Proof of Payment(s) made, e.g., invoices, preferably in local currency</a:t>
            </a:r>
          </a:p>
          <a:p>
            <a:pPr marL="316230" indent="-207264">
              <a:spcBef>
                <a:spcPts val="0"/>
              </a:spcBef>
              <a:buChar char="•"/>
              <a:tabLst>
                <a:tab pos="316992" algn="l"/>
              </a:tabLst>
            </a:pPr>
            <a:r>
              <a:rPr lang="en-US" sz="1800" spc="-6" dirty="0">
                <a:solidFill>
                  <a:srgbClr val="545454"/>
                </a:solidFill>
                <a:latin typeface="+mn-lt"/>
                <a:cs typeface="Arial"/>
              </a:rPr>
              <a:t>IF APPLICABLE: Cross Border Documentation, Confirmation of active Third Party Intermediary (TPI) Due Diligence for vendor/TPI</a:t>
            </a:r>
            <a:endParaRPr lang="en-US" sz="1800" dirty="0">
              <a:latin typeface="+mn-lt"/>
              <a:cs typeface="Arial"/>
            </a:endParaRPr>
          </a:p>
        </p:txBody>
      </p:sp>
      <p:sp>
        <p:nvSpPr>
          <p:cNvPr id="12" name="object 4">
            <a:extLst>
              <a:ext uri="{FF2B5EF4-FFF2-40B4-BE49-F238E27FC236}">
                <a16:creationId xmlns:a16="http://schemas.microsoft.com/office/drawing/2014/main" id="{806E0A62-5EF0-3C28-372F-4B621FB6691B}"/>
              </a:ext>
            </a:extLst>
          </p:cNvPr>
          <p:cNvSpPr txBox="1"/>
          <p:nvPr/>
        </p:nvSpPr>
        <p:spPr>
          <a:xfrm>
            <a:off x="505327" y="3332167"/>
            <a:ext cx="13619747" cy="4206536"/>
          </a:xfrm>
          <a:prstGeom prst="rect">
            <a:avLst/>
          </a:prstGeom>
          <a:noFill/>
          <a:ln w="9525">
            <a:solidFill>
              <a:srgbClr val="545454"/>
            </a:solidFill>
          </a:ln>
        </p:spPr>
        <p:txBody>
          <a:bodyPr vert="horz" wrap="square" lIns="0" tIns="51054" rIns="0" bIns="0" rtlCol="0" anchor="t">
            <a:spAutoFit/>
          </a:bodyPr>
          <a:lstStyle/>
          <a:p>
            <a:pPr marL="393700" indent="-279400">
              <a:spcBef>
                <a:spcPts val="0"/>
              </a:spcBef>
              <a:buFont typeface="Arial" panose="020B0604020202020204" pitchFamily="34" charset="0"/>
              <a:buChar char="•"/>
              <a:tabLst>
                <a:tab pos="316230" algn="l"/>
                <a:tab pos="316992" algn="l"/>
              </a:tabLst>
            </a:pPr>
            <a:endParaRPr lang="en-US" sz="1800" b="1" spc="-6" dirty="0">
              <a:solidFill>
                <a:srgbClr val="545454"/>
              </a:solidFill>
              <a:highlight>
                <a:srgbClr val="FFFFFF"/>
              </a:highlight>
              <a:latin typeface="+mn-lt"/>
              <a:cs typeface="Arial"/>
            </a:endParaRPr>
          </a:p>
          <a:p>
            <a:pPr marL="393700" indent="-279400">
              <a:spcBef>
                <a:spcPts val="0"/>
              </a:spcBef>
              <a:buFont typeface="Arial" panose="020B0604020202020204" pitchFamily="34" charset="0"/>
              <a:buChar char="•"/>
              <a:tabLst>
                <a:tab pos="316230" algn="l"/>
                <a:tab pos="316992" algn="l"/>
              </a:tabLst>
            </a:pPr>
            <a:r>
              <a:rPr lang="en-US" sz="1800" b="1" spc="-6" dirty="0">
                <a:solidFill>
                  <a:srgbClr val="545454"/>
                </a:solidFill>
                <a:highlight>
                  <a:srgbClr val="FFFFFF"/>
                </a:highlight>
                <a:latin typeface="+mn-lt"/>
                <a:ea typeface="Arial Unicode MS"/>
                <a:cs typeface="Arial"/>
              </a:rPr>
              <a:t>Agenda</a:t>
            </a:r>
            <a:r>
              <a:rPr lang="en-US" sz="1800" spc="-6" dirty="0">
                <a:solidFill>
                  <a:srgbClr val="545454"/>
                </a:solidFill>
                <a:highlight>
                  <a:srgbClr val="FFFFFF"/>
                </a:highlight>
                <a:latin typeface="+mn-lt"/>
                <a:ea typeface="Arial Unicode MS"/>
                <a:cs typeface="Arial"/>
              </a:rPr>
              <a:t> including time and presenter/facilitator(s) allotted to each topic; </a:t>
            </a:r>
            <a:r>
              <a:rPr lang="en-US" sz="1800" b="1" spc="-6" dirty="0">
                <a:solidFill>
                  <a:srgbClr val="545454"/>
                </a:solidFill>
                <a:highlight>
                  <a:srgbClr val="FFFFFF"/>
                </a:highlight>
                <a:latin typeface="+mn-lt"/>
                <a:ea typeface="Arial Unicode MS"/>
                <a:cs typeface="Arial"/>
              </a:rPr>
              <a:t>Format</a:t>
            </a:r>
            <a:r>
              <a:rPr lang="en-US" sz="1800" spc="-6" dirty="0">
                <a:solidFill>
                  <a:srgbClr val="545454"/>
                </a:solidFill>
                <a:highlight>
                  <a:srgbClr val="FFFFFF"/>
                </a:highlight>
                <a:latin typeface="+mn-lt"/>
                <a:ea typeface="Arial Unicode MS"/>
                <a:cs typeface="Arial"/>
              </a:rPr>
              <a:t> (in-person, virtual, hybrid); if in-person, confirmation of appropriate </a:t>
            </a:r>
            <a:r>
              <a:rPr lang="en-US" sz="1800" b="1" spc="-6" dirty="0">
                <a:solidFill>
                  <a:srgbClr val="545454"/>
                </a:solidFill>
                <a:highlight>
                  <a:srgbClr val="FFFFFF"/>
                </a:highlight>
                <a:latin typeface="+mn-lt"/>
                <a:ea typeface="Arial Unicode MS"/>
                <a:cs typeface="Arial"/>
              </a:rPr>
              <a:t>venue/location</a:t>
            </a:r>
          </a:p>
          <a:p>
            <a:pPr marL="393700" indent="-279400">
              <a:spcBef>
                <a:spcPts val="0"/>
              </a:spcBef>
              <a:buFont typeface="Arial" panose="020B0604020202020204" pitchFamily="34" charset="0"/>
              <a:buChar char="•"/>
              <a:tabLst>
                <a:tab pos="316230" algn="l"/>
                <a:tab pos="316992" algn="l"/>
              </a:tabLst>
            </a:pPr>
            <a:r>
              <a:rPr lang="en-US" sz="1800" b="1" spc="-6" dirty="0">
                <a:solidFill>
                  <a:srgbClr val="545454"/>
                </a:solidFill>
                <a:latin typeface="+mn-lt"/>
                <a:ea typeface="Arial Unicode MS"/>
                <a:cs typeface="Arial"/>
              </a:rPr>
              <a:t>Final Approved</a:t>
            </a:r>
            <a:r>
              <a:rPr lang="en-US" sz="1800" b="1" spc="-13" dirty="0">
                <a:solidFill>
                  <a:srgbClr val="545454"/>
                </a:solidFill>
                <a:latin typeface="+mn-lt"/>
                <a:ea typeface="Arial Unicode MS"/>
                <a:cs typeface="Arial"/>
              </a:rPr>
              <a:t> </a:t>
            </a:r>
            <a:r>
              <a:rPr lang="en-US" sz="1800" b="1" spc="-6" dirty="0">
                <a:solidFill>
                  <a:srgbClr val="545454"/>
                </a:solidFill>
                <a:latin typeface="+mn-lt"/>
                <a:ea typeface="Arial Unicode MS"/>
                <a:cs typeface="Arial"/>
              </a:rPr>
              <a:t>Materials</a:t>
            </a:r>
            <a:r>
              <a:rPr lang="en-US" sz="1800" spc="-6" dirty="0">
                <a:solidFill>
                  <a:srgbClr val="545454"/>
                </a:solidFill>
                <a:latin typeface="+mn-lt"/>
                <a:ea typeface="Arial Unicode MS"/>
                <a:cs typeface="Arial"/>
              </a:rPr>
              <a:t>, presentations, pre-reads, etc., as well as documentation of review and approval of all materials</a:t>
            </a:r>
          </a:p>
          <a:p>
            <a:pPr marL="393700" indent="-279400">
              <a:spcBef>
                <a:spcPts val="0"/>
              </a:spcBef>
              <a:buFont typeface="Arial" panose="020B0604020202020204" pitchFamily="34" charset="0"/>
              <a:buChar char="•"/>
            </a:pPr>
            <a:r>
              <a:rPr lang="en-US" sz="1800" spc="-6" dirty="0">
                <a:solidFill>
                  <a:srgbClr val="545454"/>
                </a:solidFill>
                <a:latin typeface="+mn-lt"/>
                <a:ea typeface="Arial Unicode MS"/>
                <a:cs typeface="Arial"/>
              </a:rPr>
              <a:t>Final Approved Steering Committee Charter, if applicable</a:t>
            </a:r>
            <a:endParaRPr lang="en-US" sz="1800" dirty="0">
              <a:latin typeface="+mn-lt"/>
              <a:ea typeface="Arial Unicode MS"/>
              <a:cs typeface="Arial"/>
            </a:endParaRPr>
          </a:p>
          <a:p>
            <a:pPr marL="393700" indent="-279400">
              <a:spcBef>
                <a:spcPts val="0"/>
              </a:spcBef>
              <a:buFont typeface="Arial" panose="020B0604020202020204" pitchFamily="34" charset="0"/>
              <a:buChar char="•"/>
              <a:tabLst>
                <a:tab pos="316230" algn="l"/>
                <a:tab pos="316992" algn="l"/>
              </a:tabLst>
            </a:pPr>
            <a:r>
              <a:rPr lang="en-US" sz="1800" spc="-6" dirty="0">
                <a:solidFill>
                  <a:srgbClr val="545454"/>
                </a:solidFill>
                <a:latin typeface="+mn-lt"/>
                <a:cs typeface="Arial"/>
              </a:rPr>
              <a:t>Completed </a:t>
            </a:r>
            <a:r>
              <a:rPr lang="en-US" sz="1800" b="1" spc="-6" dirty="0">
                <a:solidFill>
                  <a:srgbClr val="545454"/>
                </a:solidFill>
                <a:latin typeface="+mn-lt"/>
                <a:cs typeface="Arial"/>
              </a:rPr>
              <a:t>Employee Attendee Justification </a:t>
            </a:r>
            <a:r>
              <a:rPr lang="en-US" sz="1800" spc="-6" dirty="0">
                <a:solidFill>
                  <a:srgbClr val="545454"/>
                </a:solidFill>
                <a:latin typeface="+mn-lt"/>
                <a:cs typeface="Arial"/>
              </a:rPr>
              <a:t>Form</a:t>
            </a:r>
          </a:p>
          <a:p>
            <a:pPr marL="393700" indent="-279400">
              <a:spcBef>
                <a:spcPts val="0"/>
              </a:spcBef>
              <a:buFont typeface="Arial" panose="020B0604020202020204" pitchFamily="34" charset="0"/>
              <a:buChar char="•"/>
              <a:tabLst>
                <a:tab pos="316230" algn="l"/>
                <a:tab pos="316992" algn="l"/>
              </a:tabLst>
            </a:pPr>
            <a:r>
              <a:rPr lang="en-US" sz="1800" b="1" spc="-6" dirty="0">
                <a:solidFill>
                  <a:srgbClr val="545454"/>
                </a:solidFill>
                <a:latin typeface="+mn-lt"/>
                <a:ea typeface="Arial Unicode MS"/>
                <a:cs typeface="Arial"/>
              </a:rPr>
              <a:t>Proof of Service Documentation </a:t>
            </a:r>
            <a:r>
              <a:rPr lang="en-US" sz="1800" spc="-6" dirty="0">
                <a:solidFill>
                  <a:srgbClr val="545454"/>
                </a:solidFill>
                <a:latin typeface="+mn-lt"/>
                <a:ea typeface="Arial Unicode MS"/>
                <a:cs typeface="Arial"/>
              </a:rPr>
              <a:t>or additional documentation to provide proof of service.   This could be meeting minutes, a final summary report, etc. </a:t>
            </a:r>
            <a:endParaRPr lang="en-US" sz="1800" spc="-6" dirty="0">
              <a:solidFill>
                <a:srgbClr val="545454"/>
              </a:solidFill>
              <a:latin typeface="+mn-lt"/>
              <a:cs typeface="Arial"/>
            </a:endParaRPr>
          </a:p>
          <a:p>
            <a:pPr marL="393700" indent="-279400">
              <a:spcBef>
                <a:spcPts val="0"/>
              </a:spcBef>
              <a:buFont typeface="Arial" panose="020B0604020202020204" pitchFamily="34" charset="0"/>
              <a:buChar char="•"/>
              <a:tabLst>
                <a:tab pos="316230" algn="l"/>
                <a:tab pos="316992" algn="l"/>
              </a:tabLst>
            </a:pPr>
            <a:r>
              <a:rPr lang="en-US" sz="1800" b="1" spc="-6" dirty="0">
                <a:solidFill>
                  <a:srgbClr val="545454"/>
                </a:solidFill>
                <a:latin typeface="+mn-lt"/>
                <a:ea typeface="Arial Unicode MS"/>
                <a:cs typeface="Arial"/>
              </a:rPr>
              <a:t>Rationale for selection of each advisor </a:t>
            </a:r>
            <a:r>
              <a:rPr lang="en-US" sz="1800" spc="-6" dirty="0">
                <a:solidFill>
                  <a:srgbClr val="545454"/>
                </a:solidFill>
                <a:latin typeface="+mn-lt"/>
                <a:ea typeface="Arial Unicode MS"/>
                <a:cs typeface="Arial"/>
              </a:rPr>
              <a:t>must be captured</a:t>
            </a:r>
            <a:endParaRPr lang="en-US" sz="1800" spc="-6" dirty="0">
              <a:solidFill>
                <a:srgbClr val="C00000"/>
              </a:solidFill>
              <a:highlight>
                <a:srgbClr val="FFFF00"/>
              </a:highlight>
              <a:latin typeface="+mn-lt"/>
              <a:ea typeface="Arial Unicode MS"/>
              <a:cs typeface="Arial"/>
            </a:endParaRPr>
          </a:p>
          <a:p>
            <a:pPr marL="393700" indent="-279400">
              <a:spcBef>
                <a:spcPts val="0"/>
              </a:spcBef>
              <a:buFont typeface="Arial" panose="020B0604020202020204" pitchFamily="34" charset="0"/>
              <a:buChar char="•"/>
              <a:tabLst>
                <a:tab pos="316230" algn="l"/>
                <a:tab pos="316992" algn="l"/>
              </a:tabLst>
            </a:pPr>
            <a:r>
              <a:rPr lang="en-US" sz="1800" b="1" spc="-6" dirty="0">
                <a:solidFill>
                  <a:srgbClr val="545454"/>
                </a:solidFill>
                <a:latin typeface="+mn-lt"/>
                <a:ea typeface="Arial Unicode MS"/>
                <a:cs typeface="Arial"/>
              </a:rPr>
              <a:t>Participants</a:t>
            </a:r>
            <a:r>
              <a:rPr lang="en-US" sz="1800" spc="-6" dirty="0">
                <a:solidFill>
                  <a:srgbClr val="545454"/>
                </a:solidFill>
                <a:latin typeface="+mn-lt"/>
                <a:ea typeface="Arial Unicode MS"/>
                <a:cs typeface="Arial"/>
              </a:rPr>
              <a:t>: confirmation of active participation from each advisor could include listing each advisor full name in the meeting minutes, In-person (sign-in sheet), Virtual (downloaded participant list) </a:t>
            </a:r>
            <a:endParaRPr lang="en-US" sz="1800" spc="-6" dirty="0">
              <a:solidFill>
                <a:srgbClr val="545454"/>
              </a:solidFill>
              <a:latin typeface="+mn-lt"/>
              <a:cs typeface="Arial"/>
            </a:endParaRPr>
          </a:p>
          <a:p>
            <a:pPr marL="393700" indent="-279400">
              <a:spcBef>
                <a:spcPts val="0"/>
              </a:spcBef>
              <a:buFont typeface="Arial" panose="020B0604020202020204" pitchFamily="34" charset="0"/>
              <a:buChar char="•"/>
              <a:tabLst>
                <a:tab pos="316230" algn="l"/>
                <a:tab pos="316992" algn="l"/>
              </a:tabLst>
            </a:pPr>
            <a:r>
              <a:rPr lang="en-US" sz="1800" dirty="0">
                <a:solidFill>
                  <a:srgbClr val="000000"/>
                </a:solidFill>
                <a:latin typeface="+mn-lt"/>
                <a:ea typeface="Arial Unicode MS"/>
                <a:cs typeface="Arial Unicode MS"/>
              </a:rPr>
              <a:t>Documentation of </a:t>
            </a:r>
            <a:r>
              <a:rPr lang="en-US" sz="1800" b="1" dirty="0">
                <a:solidFill>
                  <a:srgbClr val="000000"/>
                </a:solidFill>
                <a:latin typeface="+mn-lt"/>
                <a:ea typeface="Arial Unicode MS"/>
                <a:cs typeface="Arial Unicode MS"/>
              </a:rPr>
              <a:t>CBI Tool requirements</a:t>
            </a:r>
            <a:r>
              <a:rPr lang="en-US" sz="1800" dirty="0">
                <a:solidFill>
                  <a:srgbClr val="000000"/>
                </a:solidFill>
                <a:latin typeface="+mn-lt"/>
                <a:ea typeface="Arial Unicode MS"/>
                <a:cs typeface="Arial Unicode MS"/>
              </a:rPr>
              <a:t> met for country of each participant </a:t>
            </a:r>
          </a:p>
          <a:p>
            <a:pPr marL="393700" indent="-279400">
              <a:spcBef>
                <a:spcPts val="0"/>
              </a:spcBef>
              <a:buFont typeface="Arial" panose="020B0604020202020204" pitchFamily="34" charset="0"/>
              <a:buChar char="•"/>
              <a:tabLst>
                <a:tab pos="316230" algn="l"/>
                <a:tab pos="316992" algn="l"/>
              </a:tabLst>
            </a:pPr>
            <a:r>
              <a:rPr lang="en-US" sz="1800" b="1" dirty="0">
                <a:solidFill>
                  <a:srgbClr val="000000"/>
                </a:solidFill>
                <a:latin typeface="+mn-lt"/>
                <a:ea typeface="Arial Unicode MS"/>
                <a:cs typeface="Arial Unicode MS"/>
              </a:rPr>
              <a:t>FMV rate cards </a:t>
            </a:r>
            <a:r>
              <a:rPr lang="en-US" sz="1800" dirty="0">
                <a:solidFill>
                  <a:srgbClr val="000000"/>
                </a:solidFill>
                <a:latin typeface="+mn-lt"/>
                <a:ea typeface="Arial Unicode MS"/>
                <a:cs typeface="Arial Unicode MS"/>
              </a:rPr>
              <a:t>for all advisors, each specialty, country</a:t>
            </a:r>
          </a:p>
          <a:p>
            <a:pPr marL="393700" indent="-279400">
              <a:spcBef>
                <a:spcPts val="0"/>
              </a:spcBef>
              <a:buFont typeface="Arial" panose="020B0604020202020204" pitchFamily="34" charset="0"/>
              <a:buChar char="•"/>
              <a:tabLst>
                <a:tab pos="316230" algn="l"/>
                <a:tab pos="316992" algn="l"/>
              </a:tabLst>
            </a:pPr>
            <a:r>
              <a:rPr lang="en-US" sz="1800" b="1" spc="-6" dirty="0">
                <a:solidFill>
                  <a:srgbClr val="545454"/>
                </a:solidFill>
                <a:latin typeface="+mn-lt"/>
                <a:ea typeface="Arial Unicode MS"/>
                <a:cs typeface="Arial"/>
              </a:rPr>
              <a:t>Execution Summary: </a:t>
            </a:r>
            <a:r>
              <a:rPr lang="en-US" sz="1800" spc="-6" dirty="0">
                <a:solidFill>
                  <a:srgbClr val="545454"/>
                </a:solidFill>
                <a:latin typeface="+mn-lt"/>
                <a:ea typeface="Arial Unicode MS"/>
                <a:cs typeface="Arial"/>
              </a:rPr>
              <a:t>Documentation of how meeting deliverables/information was/will be used by the company. This may be a summary statement, excerpt from business plan, strategy or tactic. </a:t>
            </a:r>
            <a:endParaRPr lang="en-US" sz="1800" spc="-6" dirty="0">
              <a:solidFill>
                <a:srgbClr val="545454"/>
              </a:solidFill>
              <a:latin typeface="+mn-lt"/>
              <a:cs typeface="Arial"/>
            </a:endParaRPr>
          </a:p>
          <a:p>
            <a:pPr marL="393700" indent="-279400">
              <a:spcBef>
                <a:spcPts val="0"/>
              </a:spcBef>
              <a:buFont typeface="Arial" panose="020B0604020202020204" pitchFamily="34" charset="0"/>
              <a:buChar char="•"/>
              <a:tabLst>
                <a:tab pos="316230" algn="l"/>
                <a:tab pos="316992" algn="l"/>
              </a:tabLst>
            </a:pPr>
            <a:r>
              <a:rPr lang="en-US" sz="1800" b="1" spc="-6" dirty="0">
                <a:solidFill>
                  <a:srgbClr val="545454"/>
                </a:solidFill>
                <a:latin typeface="+mn-lt"/>
                <a:ea typeface="Arial Unicode MS"/>
                <a:cs typeface="Arial"/>
              </a:rPr>
              <a:t>Transfer Of Value (TOV) Details </a:t>
            </a:r>
            <a:r>
              <a:rPr lang="en-US" sz="1800" spc="-6" dirty="0">
                <a:solidFill>
                  <a:srgbClr val="545454"/>
                </a:solidFill>
                <a:latin typeface="+mn-lt"/>
                <a:ea typeface="Arial Unicode MS"/>
                <a:cs typeface="Arial"/>
              </a:rPr>
              <a:t>(include invoices, all payments, travel/hospitality reimbursement, etc.) - upload/attach according to HCC Review System and </a:t>
            </a:r>
            <a:br>
              <a:rPr lang="en-US" sz="1800" spc="-6" dirty="0">
                <a:solidFill>
                  <a:srgbClr val="545454"/>
                </a:solidFill>
                <a:latin typeface="+mn-lt"/>
                <a:ea typeface="Arial Unicode MS"/>
                <a:cs typeface="Arial"/>
              </a:rPr>
            </a:br>
            <a:r>
              <a:rPr lang="en-US" sz="1800" spc="-6" dirty="0">
                <a:solidFill>
                  <a:srgbClr val="545454"/>
                </a:solidFill>
                <a:latin typeface="+mn-lt"/>
                <a:ea typeface="Arial Unicode MS"/>
                <a:cs typeface="Arial"/>
              </a:rPr>
              <a:t>timeline requirements </a:t>
            </a:r>
            <a:endParaRPr lang="en-US" sz="1800" dirty="0">
              <a:highlight>
                <a:srgbClr val="00FF00"/>
              </a:highlight>
              <a:latin typeface="+mn-lt"/>
              <a:cs typeface="Arial"/>
            </a:endParaRPr>
          </a:p>
        </p:txBody>
      </p:sp>
      <p:sp>
        <p:nvSpPr>
          <p:cNvPr id="9" name="TextBox 8">
            <a:extLst>
              <a:ext uri="{FF2B5EF4-FFF2-40B4-BE49-F238E27FC236}">
                <a16:creationId xmlns:a16="http://schemas.microsoft.com/office/drawing/2014/main" id="{A6964912-53CD-892F-3BFD-1616E1D9392A}"/>
              </a:ext>
            </a:extLst>
          </p:cNvPr>
          <p:cNvSpPr txBox="1"/>
          <p:nvPr/>
        </p:nvSpPr>
        <p:spPr>
          <a:xfrm>
            <a:off x="492305" y="3118779"/>
            <a:ext cx="5420371" cy="461665"/>
          </a:xfrm>
          <a:prstGeom prst="rect">
            <a:avLst/>
          </a:prstGeom>
          <a:solidFill>
            <a:srgbClr val="FFCB20"/>
          </a:solidFill>
        </p:spPr>
        <p:txBody>
          <a:bodyPr wrap="square" rtlCol="0">
            <a:spAutoFit/>
          </a:bodyPr>
          <a:lstStyle/>
          <a:p>
            <a:pPr algn="ctr"/>
            <a:r>
              <a:rPr lang="en-US" sz="2400" b="1" dirty="0">
                <a:solidFill>
                  <a:srgbClr val="0C2F79"/>
                </a:solidFill>
                <a:latin typeface="Arial Nova Cond Light" panose="020B0306020202020204" pitchFamily="34" charset="0"/>
              </a:rPr>
              <a:t>Advisory Board / Steering Committee</a:t>
            </a:r>
          </a:p>
        </p:txBody>
      </p:sp>
      <p:sp>
        <p:nvSpPr>
          <p:cNvPr id="3" name="Action Button: Go Home 2">
            <a:hlinkClick r:id="rId2" action="ppaction://hlinksldjump" highlightClick="1"/>
            <a:extLst>
              <a:ext uri="{FF2B5EF4-FFF2-40B4-BE49-F238E27FC236}">
                <a16:creationId xmlns:a16="http://schemas.microsoft.com/office/drawing/2014/main" id="{509A5382-215C-C940-3B23-9041183591B5}"/>
              </a:ext>
            </a:extLst>
          </p:cNvPr>
          <p:cNvSpPr/>
          <p:nvPr/>
        </p:nvSpPr>
        <p:spPr>
          <a:xfrm>
            <a:off x="13788189" y="7079832"/>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469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45575" y="93880"/>
            <a:ext cx="14038603" cy="827919"/>
          </a:xfrm>
          <a:prstGeom prst="rect">
            <a:avLst/>
          </a:prstGeom>
        </p:spPr>
        <p:txBody>
          <a:bodyPr vert="horz" wrap="square" lIns="0" tIns="15240" rIns="0" bIns="0" rtlCol="0">
            <a:spAutoFit/>
          </a:bodyPr>
          <a:lstStyle/>
          <a:p>
            <a:pPr marL="15240">
              <a:lnSpc>
                <a:spcPct val="100000"/>
              </a:lnSpc>
              <a:spcBef>
                <a:spcPts val="120"/>
              </a:spcBef>
            </a:pPr>
            <a:r>
              <a:rPr lang="en-US" spc="-6" dirty="0">
                <a:solidFill>
                  <a:schemeClr val="bg1"/>
                </a:solidFill>
              </a:rPr>
              <a:t>Promotional </a:t>
            </a:r>
            <a:r>
              <a:rPr spc="-6" dirty="0">
                <a:solidFill>
                  <a:schemeClr val="bg1"/>
                </a:solidFill>
              </a:rPr>
              <a:t>Speaker Programs/Speaker</a:t>
            </a:r>
            <a:r>
              <a:rPr spc="85" dirty="0">
                <a:solidFill>
                  <a:schemeClr val="bg1"/>
                </a:solidFill>
              </a:rPr>
              <a:t> </a:t>
            </a:r>
            <a:r>
              <a:rPr spc="-18" dirty="0">
                <a:solidFill>
                  <a:schemeClr val="bg1"/>
                </a:solidFill>
              </a:rPr>
              <a:t>Training</a:t>
            </a:r>
          </a:p>
        </p:txBody>
      </p:sp>
      <p:sp>
        <p:nvSpPr>
          <p:cNvPr id="9" name="object 3">
            <a:extLst>
              <a:ext uri="{FF2B5EF4-FFF2-40B4-BE49-F238E27FC236}">
                <a16:creationId xmlns:a16="http://schemas.microsoft.com/office/drawing/2014/main" id="{D3B2CD4C-567B-D5CD-675A-88AB6DBA9302}"/>
              </a:ext>
            </a:extLst>
          </p:cNvPr>
          <p:cNvSpPr txBox="1"/>
          <p:nvPr/>
        </p:nvSpPr>
        <p:spPr>
          <a:xfrm>
            <a:off x="517357" y="1131849"/>
            <a:ext cx="13619747" cy="1980543"/>
          </a:xfrm>
          <a:prstGeom prst="rect">
            <a:avLst/>
          </a:prstGeom>
          <a:solidFill>
            <a:schemeClr val="bg1"/>
          </a:solidFill>
          <a:ln w="9525">
            <a:solidFill>
              <a:srgbClr val="545454"/>
            </a:solidFill>
          </a:ln>
        </p:spPr>
        <p:txBody>
          <a:bodyPr vert="horz" wrap="square" lIns="0" tIns="41149" rIns="0" bIns="0" rtlCol="0">
            <a:spAutoFit/>
          </a:bodyPr>
          <a:lstStyle/>
          <a:p>
            <a:pPr algn="ctr">
              <a:spcBef>
                <a:spcPts val="325"/>
              </a:spcBef>
            </a:pPr>
            <a:r>
              <a:rPr lang="en-US" sz="2000" b="1" u="heavy" spc="-6" dirty="0">
                <a:solidFill>
                  <a:srgbClr val="C00000"/>
                </a:solidFill>
                <a:uFill>
                  <a:solidFill>
                    <a:srgbClr val="C00000"/>
                  </a:solidFill>
                </a:uFill>
                <a:latin typeface="+mn-lt"/>
                <a:cs typeface="Calibri"/>
              </a:rPr>
              <a:t>Applicable to</a:t>
            </a:r>
            <a:r>
              <a:rPr sz="2000" b="1" u="heavy" spc="-13" dirty="0">
                <a:solidFill>
                  <a:srgbClr val="C00000"/>
                </a:solidFill>
                <a:uFill>
                  <a:solidFill>
                    <a:srgbClr val="C00000"/>
                  </a:solidFill>
                </a:uFill>
                <a:latin typeface="+mn-lt"/>
                <a:cs typeface="Calibri"/>
              </a:rPr>
              <a:t> </a:t>
            </a:r>
            <a:r>
              <a:rPr sz="2000" b="1" u="heavy" dirty="0">
                <a:solidFill>
                  <a:srgbClr val="C00000"/>
                </a:solidFill>
                <a:uFill>
                  <a:solidFill>
                    <a:srgbClr val="C00000"/>
                  </a:solidFill>
                </a:uFill>
                <a:latin typeface="+mn-lt"/>
                <a:cs typeface="Calibri"/>
              </a:rPr>
              <a:t>all </a:t>
            </a:r>
            <a:r>
              <a:rPr sz="2000" b="1" u="heavy" spc="-18" dirty="0">
                <a:solidFill>
                  <a:srgbClr val="C00000"/>
                </a:solidFill>
                <a:uFill>
                  <a:solidFill>
                    <a:srgbClr val="C00000"/>
                  </a:solidFill>
                </a:uFill>
                <a:latin typeface="+mn-lt"/>
                <a:cs typeface="Calibri"/>
              </a:rPr>
              <a:t>Totality</a:t>
            </a:r>
            <a:r>
              <a:rPr sz="2000" b="1" u="heavy" spc="-96" dirty="0">
                <a:solidFill>
                  <a:srgbClr val="C00000"/>
                </a:solidFill>
                <a:uFill>
                  <a:solidFill>
                    <a:srgbClr val="C00000"/>
                  </a:solidFill>
                </a:uFill>
                <a:latin typeface="+mn-lt"/>
                <a:cs typeface="Calibri"/>
              </a:rPr>
              <a:t> </a:t>
            </a:r>
            <a:r>
              <a:rPr sz="2000" b="1" u="heavy" spc="-13" dirty="0">
                <a:solidFill>
                  <a:srgbClr val="C00000"/>
                </a:solidFill>
                <a:uFill>
                  <a:solidFill>
                    <a:srgbClr val="C00000"/>
                  </a:solidFill>
                </a:uFill>
                <a:latin typeface="+mn-lt"/>
                <a:cs typeface="Calibri"/>
              </a:rPr>
              <a:t>Transactions</a:t>
            </a:r>
            <a:endParaRPr sz="2000" dirty="0">
              <a:latin typeface="+mn-lt"/>
              <a:cs typeface="Calibri"/>
            </a:endParaRPr>
          </a:p>
          <a:p>
            <a:pPr marL="316230" indent="-207264">
              <a:spcBef>
                <a:spcPts val="0"/>
              </a:spcBef>
              <a:buFontTx/>
              <a:buChar char="•"/>
              <a:tabLst>
                <a:tab pos="316992" algn="l"/>
              </a:tabLst>
            </a:pPr>
            <a:r>
              <a:rPr lang="en-US" sz="1600" spc="-6" dirty="0">
                <a:solidFill>
                  <a:srgbClr val="545454"/>
                </a:solidFill>
                <a:latin typeface="+mn-lt"/>
                <a:cs typeface="Arial"/>
              </a:rPr>
              <a:t>System Required Documentation, including business rationale, objectives, deliverables, FMV, etc.  </a:t>
            </a:r>
            <a:r>
              <a:rPr lang="en-US" sz="1600" i="1" spc="-6" dirty="0">
                <a:solidFill>
                  <a:srgbClr val="545454"/>
                </a:solidFill>
                <a:latin typeface="+mn-lt"/>
                <a:cs typeface="Arial"/>
              </a:rPr>
              <a:t>(located </a:t>
            </a:r>
            <a:r>
              <a:rPr lang="en-US" sz="1600" i="1" dirty="0">
                <a:solidFill>
                  <a:srgbClr val="545454"/>
                </a:solidFill>
                <a:latin typeface="+mn-lt"/>
                <a:cs typeface="Arial"/>
              </a:rPr>
              <a:t>within the </a:t>
            </a:r>
            <a:r>
              <a:rPr lang="en-US" sz="1600" i="1" spc="-18" dirty="0">
                <a:solidFill>
                  <a:srgbClr val="545454"/>
                </a:solidFill>
                <a:latin typeface="+mn-lt"/>
                <a:cs typeface="Arial"/>
              </a:rPr>
              <a:t>Totality </a:t>
            </a:r>
            <a:r>
              <a:rPr lang="en-US" sz="1600" i="1" dirty="0">
                <a:solidFill>
                  <a:srgbClr val="545454"/>
                </a:solidFill>
                <a:latin typeface="+mn-lt"/>
                <a:cs typeface="Arial"/>
              </a:rPr>
              <a:t>transaction </a:t>
            </a:r>
            <a:r>
              <a:rPr lang="en-US" sz="1600" i="1" spc="-6" dirty="0">
                <a:solidFill>
                  <a:srgbClr val="545454"/>
                </a:solidFill>
                <a:latin typeface="+mn-lt"/>
                <a:cs typeface="Arial"/>
              </a:rPr>
              <a:t>marked </a:t>
            </a:r>
            <a:r>
              <a:rPr lang="en-US" sz="1600" i="1" dirty="0">
                <a:solidFill>
                  <a:srgbClr val="545454"/>
                </a:solidFill>
                <a:latin typeface="+mn-lt"/>
                <a:cs typeface="Arial"/>
              </a:rPr>
              <a:t>with </a:t>
            </a:r>
            <a:r>
              <a:rPr lang="en-US" sz="1600" i="1" spc="-6" dirty="0">
                <a:solidFill>
                  <a:srgbClr val="545454"/>
                </a:solidFill>
                <a:latin typeface="+mn-lt"/>
                <a:cs typeface="Arial"/>
              </a:rPr>
              <a:t>a red</a:t>
            </a:r>
            <a:r>
              <a:rPr lang="en-US" sz="1600" i="1" spc="-157" dirty="0">
                <a:solidFill>
                  <a:srgbClr val="545454"/>
                </a:solidFill>
                <a:latin typeface="+mn-lt"/>
                <a:cs typeface="Arial"/>
              </a:rPr>
              <a:t> </a:t>
            </a:r>
            <a:r>
              <a:rPr lang="en-US" sz="1600" i="1" spc="-6" dirty="0">
                <a:solidFill>
                  <a:srgbClr val="545454"/>
                </a:solidFill>
                <a:latin typeface="+mn-lt"/>
                <a:cs typeface="Arial"/>
              </a:rPr>
              <a:t>asterisk)</a:t>
            </a:r>
            <a:endParaRPr lang="en-US" sz="1800" dirty="0">
              <a:solidFill>
                <a:srgbClr val="545454"/>
              </a:solidFill>
              <a:latin typeface="+mn-lt"/>
              <a:cs typeface="Arial"/>
            </a:endParaRPr>
          </a:p>
          <a:p>
            <a:pPr marL="316230" indent="-207264">
              <a:spcBef>
                <a:spcPts val="0"/>
              </a:spcBef>
              <a:buChar char="•"/>
              <a:tabLst>
                <a:tab pos="316992" algn="l"/>
              </a:tabLst>
            </a:pPr>
            <a:r>
              <a:rPr lang="en-US" sz="1800" dirty="0">
                <a:solidFill>
                  <a:srgbClr val="545454"/>
                </a:solidFill>
                <a:latin typeface="+mn-lt"/>
                <a:cs typeface="Arial"/>
              </a:rPr>
              <a:t>Dated Screen Shots of OIG, EPLS, US State License </a:t>
            </a:r>
            <a:r>
              <a:rPr lang="en-US" sz="1800" spc="-6" dirty="0">
                <a:solidFill>
                  <a:srgbClr val="545454"/>
                </a:solidFill>
                <a:latin typeface="+mn-lt"/>
                <a:cs typeface="Arial"/>
              </a:rPr>
              <a:t>Verification (if applicable) uploaded </a:t>
            </a:r>
            <a:r>
              <a:rPr lang="en-US" sz="1800" dirty="0">
                <a:solidFill>
                  <a:srgbClr val="545454"/>
                </a:solidFill>
                <a:latin typeface="+mn-lt"/>
                <a:cs typeface="Arial"/>
              </a:rPr>
              <a:t>in</a:t>
            </a:r>
            <a:r>
              <a:rPr lang="en-US" sz="1800" spc="-288" dirty="0">
                <a:solidFill>
                  <a:srgbClr val="545454"/>
                </a:solidFill>
                <a:latin typeface="+mn-lt"/>
                <a:cs typeface="Arial"/>
              </a:rPr>
              <a:t> </a:t>
            </a:r>
            <a:r>
              <a:rPr lang="en-US" sz="1800" spc="-18" dirty="0">
                <a:solidFill>
                  <a:srgbClr val="545454"/>
                </a:solidFill>
                <a:latin typeface="+mn-lt"/>
                <a:cs typeface="Arial"/>
              </a:rPr>
              <a:t>Totality; </a:t>
            </a:r>
            <a:r>
              <a:rPr lang="en-US" sz="1800" dirty="0">
                <a:solidFill>
                  <a:srgbClr val="545454"/>
                </a:solidFill>
                <a:latin typeface="+mn-lt"/>
                <a:cs typeface="Arial"/>
              </a:rPr>
              <a:t>date that FDA </a:t>
            </a:r>
            <a:r>
              <a:rPr lang="en-US" sz="1800" spc="-6" dirty="0">
                <a:solidFill>
                  <a:srgbClr val="545454"/>
                </a:solidFill>
                <a:latin typeface="+mn-lt"/>
                <a:cs typeface="Arial"/>
              </a:rPr>
              <a:t>Debarment check </a:t>
            </a:r>
            <a:r>
              <a:rPr lang="en-US" sz="1800" spc="-13" dirty="0">
                <a:solidFill>
                  <a:srgbClr val="545454"/>
                </a:solidFill>
                <a:latin typeface="+mn-lt"/>
                <a:cs typeface="Arial"/>
              </a:rPr>
              <a:t>was</a:t>
            </a:r>
            <a:r>
              <a:rPr lang="en-US" sz="1800" spc="-150" dirty="0">
                <a:solidFill>
                  <a:srgbClr val="545454"/>
                </a:solidFill>
                <a:latin typeface="+mn-lt"/>
                <a:cs typeface="Arial"/>
              </a:rPr>
              <a:t> </a:t>
            </a:r>
            <a:r>
              <a:rPr lang="en-US" sz="1800" spc="-6" dirty="0">
                <a:solidFill>
                  <a:srgbClr val="545454"/>
                </a:solidFill>
                <a:latin typeface="+mn-lt"/>
                <a:cs typeface="Arial"/>
              </a:rPr>
              <a:t>completed</a:t>
            </a:r>
            <a:endParaRPr lang="en-US" sz="1800" dirty="0">
              <a:latin typeface="+mn-lt"/>
              <a:cs typeface="Arial"/>
            </a:endParaRPr>
          </a:p>
          <a:p>
            <a:pPr marL="316230" indent="-207264">
              <a:spcBef>
                <a:spcPts val="0"/>
              </a:spcBef>
              <a:buFontTx/>
              <a:buChar char="•"/>
              <a:tabLst>
                <a:tab pos="316992" algn="l"/>
              </a:tabLst>
            </a:pPr>
            <a:r>
              <a:rPr lang="en-US" sz="1800" spc="-6" dirty="0">
                <a:solidFill>
                  <a:srgbClr val="545454"/>
                </a:solidFill>
                <a:latin typeface="+mn-lt"/>
                <a:cs typeface="Arial"/>
              </a:rPr>
              <a:t>Advisor rationale for selection and </a:t>
            </a:r>
            <a:r>
              <a:rPr lang="en-US" sz="1800" dirty="0">
                <a:solidFill>
                  <a:srgbClr val="545454"/>
                </a:solidFill>
                <a:latin typeface="+mn-lt"/>
                <a:cs typeface="Arial"/>
              </a:rPr>
              <a:t>Resume/CV </a:t>
            </a:r>
            <a:r>
              <a:rPr lang="en-US" sz="1800" spc="-6" dirty="0">
                <a:solidFill>
                  <a:srgbClr val="545454"/>
                </a:solidFill>
                <a:latin typeface="+mn-lt"/>
                <a:cs typeface="Arial"/>
              </a:rPr>
              <a:t>or</a:t>
            </a:r>
            <a:r>
              <a:rPr lang="en-US" sz="1800" spc="-78" dirty="0">
                <a:solidFill>
                  <a:srgbClr val="545454"/>
                </a:solidFill>
                <a:latin typeface="+mn-lt"/>
                <a:cs typeface="Arial"/>
              </a:rPr>
              <a:t> </a:t>
            </a:r>
            <a:r>
              <a:rPr lang="en-US" sz="1800" spc="-6" dirty="0">
                <a:solidFill>
                  <a:srgbClr val="545454"/>
                </a:solidFill>
                <a:latin typeface="+mn-lt"/>
                <a:cs typeface="Arial"/>
              </a:rPr>
              <a:t>Credentials to support ability to perform the needed services</a:t>
            </a:r>
            <a:endParaRPr lang="en-US" sz="1800" dirty="0">
              <a:latin typeface="+mn-lt"/>
              <a:cs typeface="Arial"/>
            </a:endParaRPr>
          </a:p>
          <a:p>
            <a:pPr marL="316230" indent="-207264">
              <a:spcBef>
                <a:spcPts val="0"/>
              </a:spcBef>
              <a:buChar char="•"/>
              <a:tabLst>
                <a:tab pos="316992" algn="l"/>
              </a:tabLst>
            </a:pPr>
            <a:r>
              <a:rPr lang="en-US" sz="1800" spc="-6" dirty="0">
                <a:solidFill>
                  <a:srgbClr val="545454"/>
                </a:solidFill>
                <a:latin typeface="+mn-lt"/>
                <a:cs typeface="Arial"/>
              </a:rPr>
              <a:t>Fully executed HCP</a:t>
            </a:r>
            <a:r>
              <a:rPr lang="en-US" sz="1800" spc="-85" dirty="0">
                <a:solidFill>
                  <a:srgbClr val="545454"/>
                </a:solidFill>
                <a:latin typeface="+mn-lt"/>
                <a:cs typeface="Arial"/>
              </a:rPr>
              <a:t> </a:t>
            </a:r>
            <a:r>
              <a:rPr lang="en-US" sz="1800" dirty="0">
                <a:solidFill>
                  <a:srgbClr val="545454"/>
                </a:solidFill>
                <a:latin typeface="+mn-lt"/>
                <a:cs typeface="Arial"/>
              </a:rPr>
              <a:t>Contracts; include </a:t>
            </a:r>
            <a:r>
              <a:rPr lang="en-US" sz="1800" spc="-6" dirty="0">
                <a:solidFill>
                  <a:srgbClr val="545454"/>
                </a:solidFill>
                <a:latin typeface="+mn-lt"/>
                <a:cs typeface="Arial"/>
              </a:rPr>
              <a:t>Government employee </a:t>
            </a:r>
            <a:r>
              <a:rPr lang="en-US" sz="1800" dirty="0">
                <a:solidFill>
                  <a:srgbClr val="545454"/>
                </a:solidFill>
                <a:latin typeface="+mn-lt"/>
                <a:cs typeface="Arial"/>
              </a:rPr>
              <a:t>release form </a:t>
            </a:r>
            <a:r>
              <a:rPr lang="en-US" sz="1800" i="1" spc="-6" dirty="0">
                <a:solidFill>
                  <a:srgbClr val="545454"/>
                </a:solidFill>
                <a:latin typeface="+mn-lt"/>
                <a:cs typeface="Arial"/>
              </a:rPr>
              <a:t>(if interacting/consulting </a:t>
            </a:r>
            <a:r>
              <a:rPr lang="en-US" sz="1800" i="1" dirty="0">
                <a:solidFill>
                  <a:srgbClr val="545454"/>
                </a:solidFill>
                <a:latin typeface="+mn-lt"/>
                <a:cs typeface="Arial"/>
              </a:rPr>
              <a:t>with </a:t>
            </a:r>
            <a:r>
              <a:rPr lang="en-US" sz="1800" i="1" spc="-6" dirty="0">
                <a:solidFill>
                  <a:srgbClr val="545454"/>
                </a:solidFill>
                <a:latin typeface="+mn-lt"/>
                <a:cs typeface="Arial"/>
              </a:rPr>
              <a:t>a government</a:t>
            </a:r>
            <a:r>
              <a:rPr lang="en-US" sz="1800" i="1" spc="-174" dirty="0">
                <a:solidFill>
                  <a:srgbClr val="545454"/>
                </a:solidFill>
                <a:latin typeface="+mn-lt"/>
                <a:cs typeface="Arial"/>
              </a:rPr>
              <a:t> </a:t>
            </a:r>
            <a:r>
              <a:rPr lang="en-US" sz="1800" i="1" spc="-6" dirty="0">
                <a:solidFill>
                  <a:srgbClr val="545454"/>
                </a:solidFill>
                <a:latin typeface="+mn-lt"/>
                <a:cs typeface="Arial"/>
              </a:rPr>
              <a:t>employee)</a:t>
            </a:r>
            <a:endParaRPr lang="en-US" sz="1800" dirty="0">
              <a:latin typeface="+mn-lt"/>
              <a:cs typeface="Arial"/>
            </a:endParaRPr>
          </a:p>
          <a:p>
            <a:pPr marL="316230" indent="-207264">
              <a:spcBef>
                <a:spcPts val="0"/>
              </a:spcBef>
              <a:buChar char="•"/>
              <a:tabLst>
                <a:tab pos="316992" algn="l"/>
              </a:tabLst>
            </a:pPr>
            <a:r>
              <a:rPr lang="en-US" sz="1800" spc="-6" dirty="0">
                <a:solidFill>
                  <a:srgbClr val="C00000"/>
                </a:solidFill>
                <a:latin typeface="+mn-lt"/>
                <a:cs typeface="Arial"/>
              </a:rPr>
              <a:t>Proof of Payment(s) made, e.g., invoices, preferably in local currency</a:t>
            </a:r>
          </a:p>
          <a:p>
            <a:pPr marL="316230" indent="-207264">
              <a:spcBef>
                <a:spcPts val="0"/>
              </a:spcBef>
              <a:buChar char="•"/>
              <a:tabLst>
                <a:tab pos="316992" algn="l"/>
              </a:tabLst>
            </a:pPr>
            <a:r>
              <a:rPr lang="en-US" sz="1800" spc="-6" dirty="0">
                <a:solidFill>
                  <a:srgbClr val="545454"/>
                </a:solidFill>
                <a:latin typeface="+mn-lt"/>
                <a:cs typeface="Arial"/>
              </a:rPr>
              <a:t>IF APPLICABLE: Cross Border Documentation, Confirmation of active Third Party Intermediary (TPI) Due Diligence for vendor/TPI</a:t>
            </a:r>
            <a:endParaRPr lang="en-US" sz="1800" dirty="0">
              <a:latin typeface="+mn-lt"/>
              <a:cs typeface="Arial"/>
            </a:endParaRPr>
          </a:p>
        </p:txBody>
      </p:sp>
      <p:grpSp>
        <p:nvGrpSpPr>
          <p:cNvPr id="15" name="Group 14">
            <a:extLst>
              <a:ext uri="{FF2B5EF4-FFF2-40B4-BE49-F238E27FC236}">
                <a16:creationId xmlns:a16="http://schemas.microsoft.com/office/drawing/2014/main" id="{C8C663D3-AFE1-CD48-A1FE-7010CA854197}"/>
              </a:ext>
            </a:extLst>
          </p:cNvPr>
          <p:cNvGrpSpPr/>
          <p:nvPr/>
        </p:nvGrpSpPr>
        <p:grpSpPr>
          <a:xfrm>
            <a:off x="2429629" y="3399536"/>
            <a:ext cx="4280656" cy="3196540"/>
            <a:chOff x="2429629" y="3399536"/>
            <a:chExt cx="4280656" cy="3196540"/>
          </a:xfrm>
        </p:grpSpPr>
        <p:sp>
          <p:nvSpPr>
            <p:cNvPr id="5" name="object 5"/>
            <p:cNvSpPr txBox="1"/>
            <p:nvPr/>
          </p:nvSpPr>
          <p:spPr>
            <a:xfrm>
              <a:off x="2429631" y="3774534"/>
              <a:ext cx="4280654" cy="2821542"/>
            </a:xfrm>
            <a:prstGeom prst="rect">
              <a:avLst/>
            </a:prstGeom>
            <a:noFill/>
            <a:ln w="9525">
              <a:solidFill>
                <a:srgbClr val="545454"/>
              </a:solidFill>
            </a:ln>
          </p:spPr>
          <p:txBody>
            <a:bodyPr vert="horz" wrap="square" lIns="0" tIns="51054" rIns="0" bIns="0" rtlCol="0">
              <a:spAutoFit/>
            </a:bodyPr>
            <a:lstStyle/>
            <a:p>
              <a:pPr marL="109538" marR="549402" indent="4763">
                <a:spcBef>
                  <a:spcPts val="0"/>
                </a:spcBef>
              </a:pPr>
              <a:endParaRPr lang="en-US" sz="1800" b="1" u="heavy" spc="-6" dirty="0">
                <a:solidFill>
                  <a:srgbClr val="545454"/>
                </a:solidFill>
                <a:uFill>
                  <a:solidFill>
                    <a:srgbClr val="C00000"/>
                  </a:solidFill>
                </a:uFill>
                <a:latin typeface="+mn-lt"/>
                <a:cs typeface="Arial"/>
              </a:endParaRPr>
            </a:p>
            <a:p>
              <a:pPr marL="109538" marR="549402" indent="4763">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sz="1800" b="1" u="heavy" spc="13"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Approved</a:t>
              </a:r>
              <a:r>
                <a:rPr sz="1800" spc="-13" dirty="0">
                  <a:solidFill>
                    <a:srgbClr val="545454"/>
                  </a:solidFill>
                  <a:latin typeface="+mn-lt"/>
                  <a:cs typeface="Arial"/>
                </a:rPr>
                <a:t> </a:t>
              </a:r>
              <a:r>
                <a:rPr sz="1800" spc="-6" dirty="0">
                  <a:solidFill>
                    <a:srgbClr val="545454"/>
                  </a:solidFill>
                  <a:latin typeface="+mn-lt"/>
                  <a:cs typeface="Arial"/>
                </a:rPr>
                <a:t>Materials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Promotional/Content</a:t>
              </a:r>
              <a:r>
                <a:rPr sz="1800" spc="-24" dirty="0">
                  <a:solidFill>
                    <a:srgbClr val="545454"/>
                  </a:solidFill>
                  <a:latin typeface="+mn-lt"/>
                  <a:cs typeface="Arial"/>
                </a:rPr>
                <a:t> </a:t>
              </a:r>
              <a:r>
                <a:rPr sz="1800" spc="-6" dirty="0">
                  <a:solidFill>
                    <a:srgbClr val="545454"/>
                  </a:solidFill>
                  <a:latin typeface="+mn-lt"/>
                  <a:cs typeface="Arial"/>
                </a:rPr>
                <a:t>Review</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Sign</a:t>
              </a:r>
              <a:r>
                <a:rPr sz="1800" spc="-6" dirty="0">
                  <a:solidFill>
                    <a:srgbClr val="545454"/>
                  </a:solidFill>
                  <a:latin typeface="+mn-lt"/>
                  <a:cs typeface="Cambria Math"/>
                </a:rPr>
                <a:t>‐</a:t>
              </a:r>
              <a:r>
                <a:rPr sz="1800" spc="-6" dirty="0">
                  <a:solidFill>
                    <a:srgbClr val="545454"/>
                  </a:solidFill>
                  <a:latin typeface="+mn-lt"/>
                  <a:cs typeface="Arial"/>
                </a:rPr>
                <a:t>In</a:t>
              </a:r>
              <a:r>
                <a:rPr sz="1800" spc="-13" dirty="0">
                  <a:solidFill>
                    <a:srgbClr val="545454"/>
                  </a:solidFill>
                  <a:latin typeface="+mn-lt"/>
                  <a:cs typeface="Arial"/>
                </a:rPr>
                <a:t> </a:t>
              </a:r>
              <a:r>
                <a:rPr sz="1800" spc="-6" dirty="0">
                  <a:solidFill>
                    <a:srgbClr val="545454"/>
                  </a:solidFill>
                  <a:latin typeface="+mn-lt"/>
                  <a:cs typeface="Arial"/>
                </a:rPr>
                <a:t>Sheet</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Project Deliverable/Proof of Service</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10490">
                <a:spcBef>
                  <a:spcPts val="0"/>
                </a:spcBef>
              </a:pPr>
              <a:r>
                <a:rPr sz="1800" b="1" u="heavy" spc="-6" dirty="0">
                  <a:solidFill>
                    <a:srgbClr val="C00000"/>
                  </a:solidFill>
                  <a:uFill>
                    <a:solidFill>
                      <a:srgbClr val="C00000"/>
                    </a:solidFill>
                  </a:uFill>
                  <a:latin typeface="+mn-lt"/>
                  <a:cs typeface="Arial"/>
                </a:rPr>
                <a:t>Examples of Proof of Service</a:t>
              </a:r>
              <a:r>
                <a:rPr sz="1800" b="1" u="heavy" spc="-24"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Sign</a:t>
              </a:r>
              <a:r>
                <a:rPr sz="1800" spc="-6" dirty="0">
                  <a:solidFill>
                    <a:srgbClr val="545454"/>
                  </a:solidFill>
                  <a:latin typeface="+mn-lt"/>
                  <a:cs typeface="Cambria Math"/>
                </a:rPr>
                <a:t>‐</a:t>
              </a:r>
              <a:r>
                <a:rPr sz="1800" spc="-6" dirty="0">
                  <a:solidFill>
                    <a:srgbClr val="545454"/>
                  </a:solidFill>
                  <a:latin typeface="+mn-lt"/>
                  <a:cs typeface="Arial"/>
                </a:rPr>
                <a:t>In</a:t>
              </a:r>
              <a:r>
                <a:rPr sz="1800" spc="-13" dirty="0">
                  <a:solidFill>
                    <a:srgbClr val="545454"/>
                  </a:solidFill>
                  <a:latin typeface="+mn-lt"/>
                  <a:cs typeface="Arial"/>
                </a:rPr>
                <a:t> </a:t>
              </a:r>
              <a:r>
                <a:rPr sz="1800" spc="-6" dirty="0">
                  <a:solidFill>
                    <a:srgbClr val="545454"/>
                  </a:solidFill>
                  <a:latin typeface="+mn-lt"/>
                  <a:cs typeface="Arial"/>
                </a:rPr>
                <a:t>Sheet</a:t>
              </a:r>
              <a:endParaRPr sz="1800" dirty="0">
                <a:latin typeface="+mn-lt"/>
                <a:cs typeface="Arial"/>
              </a:endParaRPr>
            </a:p>
            <a:p>
              <a:pPr>
                <a:spcBef>
                  <a:spcPts val="0"/>
                </a:spcBef>
                <a:buClr>
                  <a:srgbClr val="545454"/>
                </a:buClr>
                <a:buFont typeface="Arial"/>
                <a:buChar char="•"/>
              </a:pPr>
              <a:endParaRPr sz="1800" dirty="0">
                <a:latin typeface="+mn-lt"/>
                <a:cs typeface="Arial"/>
              </a:endParaRPr>
            </a:p>
          </p:txBody>
        </p:sp>
        <p:sp>
          <p:nvSpPr>
            <p:cNvPr id="10" name="TextBox 9">
              <a:extLst>
                <a:ext uri="{FF2B5EF4-FFF2-40B4-BE49-F238E27FC236}">
                  <a16:creationId xmlns:a16="http://schemas.microsoft.com/office/drawing/2014/main" id="{A8F5E0F7-1BDC-00C1-6F5A-A987B6040B03}"/>
                </a:ext>
              </a:extLst>
            </p:cNvPr>
            <p:cNvSpPr txBox="1"/>
            <p:nvPr/>
          </p:nvSpPr>
          <p:spPr>
            <a:xfrm>
              <a:off x="2429629" y="3399536"/>
              <a:ext cx="4280656" cy="369332"/>
            </a:xfrm>
            <a:prstGeom prst="rect">
              <a:avLst/>
            </a:prstGeom>
            <a:solidFill>
              <a:srgbClr val="FFCB20"/>
            </a:solidFill>
          </p:spPr>
          <p:txBody>
            <a:bodyPr wrap="square" rtlCol="0">
              <a:spAutoFit/>
            </a:bodyPr>
            <a:lstStyle/>
            <a:p>
              <a:pPr algn="ctr"/>
              <a:r>
                <a:rPr lang="en-US" sz="1800" b="1" dirty="0">
                  <a:solidFill>
                    <a:srgbClr val="0C2F79"/>
                  </a:solidFill>
                  <a:latin typeface="Arial Nova Cond Light" panose="020B0306020202020204" pitchFamily="34" charset="0"/>
                </a:rPr>
                <a:t>Promotional Speaker Programs</a:t>
              </a:r>
            </a:p>
          </p:txBody>
        </p:sp>
      </p:grpSp>
      <p:grpSp>
        <p:nvGrpSpPr>
          <p:cNvPr id="16" name="Group 15">
            <a:extLst>
              <a:ext uri="{FF2B5EF4-FFF2-40B4-BE49-F238E27FC236}">
                <a16:creationId xmlns:a16="http://schemas.microsoft.com/office/drawing/2014/main" id="{56993755-E812-599F-443D-B31EAA9928D8}"/>
              </a:ext>
            </a:extLst>
          </p:cNvPr>
          <p:cNvGrpSpPr/>
          <p:nvPr/>
        </p:nvGrpSpPr>
        <p:grpSpPr>
          <a:xfrm>
            <a:off x="7725532" y="3399536"/>
            <a:ext cx="4280654" cy="3471291"/>
            <a:chOff x="7725530" y="3399536"/>
            <a:chExt cx="4280655" cy="3471292"/>
          </a:xfrm>
        </p:grpSpPr>
        <p:sp>
          <p:nvSpPr>
            <p:cNvPr id="6" name="object 6"/>
            <p:cNvSpPr txBox="1"/>
            <p:nvPr/>
          </p:nvSpPr>
          <p:spPr>
            <a:xfrm>
              <a:off x="7725530" y="3772287"/>
              <a:ext cx="4280655" cy="3098541"/>
            </a:xfrm>
            <a:prstGeom prst="rect">
              <a:avLst/>
            </a:prstGeom>
            <a:noFill/>
            <a:ln w="9525">
              <a:solidFill>
                <a:srgbClr val="545454"/>
              </a:solidFill>
            </a:ln>
          </p:spPr>
          <p:txBody>
            <a:bodyPr vert="horz" wrap="square" lIns="0" tIns="51053" rIns="0" bIns="0" rtlCol="0">
              <a:spAutoFit/>
            </a:bodyPr>
            <a:lstStyle/>
            <a:p>
              <a:pPr marL="109538" marR="710946" indent="4763">
                <a:spcBef>
                  <a:spcPts val="0"/>
                </a:spcBef>
              </a:pPr>
              <a:endParaRPr lang="en-US" sz="1800" b="1" u="heavy" spc="-13" dirty="0">
                <a:solidFill>
                  <a:srgbClr val="C00000"/>
                </a:solidFill>
                <a:uFill>
                  <a:solidFill>
                    <a:srgbClr val="C00000"/>
                  </a:solidFill>
                </a:uFill>
                <a:latin typeface="+mn-lt"/>
                <a:cs typeface="Arial"/>
              </a:endParaRPr>
            </a:p>
            <a:p>
              <a:pPr marL="109538" marR="710946" indent="4763">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sz="1800" b="1" u="heavy" spc="6"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Approved</a:t>
              </a:r>
              <a:r>
                <a:rPr sz="1800" spc="-13" dirty="0">
                  <a:solidFill>
                    <a:srgbClr val="545454"/>
                  </a:solidFill>
                  <a:latin typeface="+mn-lt"/>
                  <a:cs typeface="Arial"/>
                </a:rPr>
                <a:t> </a:t>
              </a:r>
              <a:r>
                <a:rPr sz="1800" spc="-6" dirty="0">
                  <a:solidFill>
                    <a:srgbClr val="545454"/>
                  </a:solidFill>
                  <a:latin typeface="+mn-lt"/>
                  <a:cs typeface="Arial"/>
                </a:rPr>
                <a:t>Materials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Sign</a:t>
              </a:r>
              <a:r>
                <a:rPr sz="1800" spc="-6" dirty="0">
                  <a:solidFill>
                    <a:srgbClr val="545454"/>
                  </a:solidFill>
                  <a:latin typeface="+mn-lt"/>
                  <a:cs typeface="Cambria Math"/>
                </a:rPr>
                <a:t>‐</a:t>
              </a:r>
              <a:r>
                <a:rPr sz="1800" spc="-6" dirty="0">
                  <a:solidFill>
                    <a:srgbClr val="545454"/>
                  </a:solidFill>
                  <a:latin typeface="+mn-lt"/>
                  <a:cs typeface="Arial"/>
                </a:rPr>
                <a:t>In</a:t>
              </a:r>
              <a:r>
                <a:rPr sz="1800" spc="-13" dirty="0">
                  <a:solidFill>
                    <a:srgbClr val="545454"/>
                  </a:solidFill>
                  <a:latin typeface="+mn-lt"/>
                  <a:cs typeface="Arial"/>
                </a:rPr>
                <a:t> </a:t>
              </a:r>
              <a:r>
                <a:rPr sz="1800" spc="-6" dirty="0">
                  <a:solidFill>
                    <a:srgbClr val="545454"/>
                  </a:solidFill>
                  <a:latin typeface="+mn-lt"/>
                  <a:cs typeface="Arial"/>
                </a:rPr>
                <a:t>Sheet</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Promotional/Content</a:t>
              </a:r>
              <a:r>
                <a:rPr sz="1800" spc="-24" dirty="0">
                  <a:solidFill>
                    <a:srgbClr val="545454"/>
                  </a:solidFill>
                  <a:latin typeface="+mn-lt"/>
                  <a:cs typeface="Arial"/>
                </a:rPr>
                <a:t> </a:t>
              </a:r>
              <a:r>
                <a:rPr sz="1800" spc="-6" dirty="0">
                  <a:solidFill>
                    <a:srgbClr val="545454"/>
                  </a:solidFill>
                  <a:latin typeface="+mn-lt"/>
                  <a:cs typeface="Arial"/>
                </a:rPr>
                <a:t>Review</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Project Deliverable/Proof of</a:t>
              </a:r>
              <a:r>
                <a:rPr sz="1800" spc="-13" dirty="0">
                  <a:solidFill>
                    <a:srgbClr val="545454"/>
                  </a:solidFill>
                  <a:latin typeface="+mn-lt"/>
                  <a:cs typeface="Arial"/>
                </a:rPr>
                <a:t> </a:t>
              </a:r>
              <a:r>
                <a:rPr sz="1800" spc="-6" dirty="0">
                  <a:solidFill>
                    <a:srgbClr val="545454"/>
                  </a:solidFill>
                  <a:latin typeface="+mn-lt"/>
                  <a:cs typeface="Arial"/>
                </a:rPr>
                <a:t>Service</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10490">
                <a:spcBef>
                  <a:spcPts val="0"/>
                </a:spcBef>
              </a:pPr>
              <a:r>
                <a:rPr sz="1800" b="1" u="heavy" spc="-6" dirty="0">
                  <a:solidFill>
                    <a:srgbClr val="C00000"/>
                  </a:solidFill>
                  <a:uFill>
                    <a:solidFill>
                      <a:srgbClr val="C00000"/>
                    </a:solidFill>
                  </a:uFill>
                  <a:latin typeface="+mn-lt"/>
                  <a:cs typeface="Arial"/>
                </a:rPr>
                <a:t>Examples of Proof of Service</a:t>
              </a:r>
              <a:r>
                <a:rPr sz="1800" b="1" u="heavy" spc="-30"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Sign</a:t>
              </a:r>
              <a:r>
                <a:rPr sz="1800" spc="-6" dirty="0">
                  <a:solidFill>
                    <a:srgbClr val="545454"/>
                  </a:solidFill>
                  <a:latin typeface="+mn-lt"/>
                  <a:cs typeface="Cambria Math"/>
                </a:rPr>
                <a:t>‐</a:t>
              </a:r>
              <a:r>
                <a:rPr sz="1800" spc="-6" dirty="0">
                  <a:solidFill>
                    <a:srgbClr val="545454"/>
                  </a:solidFill>
                  <a:latin typeface="+mn-lt"/>
                  <a:cs typeface="Arial"/>
                </a:rPr>
                <a:t>In</a:t>
              </a:r>
              <a:r>
                <a:rPr sz="1800" spc="-13" dirty="0">
                  <a:solidFill>
                    <a:srgbClr val="545454"/>
                  </a:solidFill>
                  <a:latin typeface="+mn-lt"/>
                  <a:cs typeface="Arial"/>
                </a:rPr>
                <a:t> </a:t>
              </a:r>
              <a:r>
                <a:rPr sz="1800" spc="-6" dirty="0">
                  <a:solidFill>
                    <a:srgbClr val="545454"/>
                  </a:solidFill>
                  <a:latin typeface="+mn-lt"/>
                  <a:cs typeface="Arial"/>
                </a:rPr>
                <a:t>Sheet</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Educational/Training</a:t>
              </a:r>
              <a:r>
                <a:rPr sz="1800" spc="-13" dirty="0">
                  <a:solidFill>
                    <a:srgbClr val="545454"/>
                  </a:solidFill>
                  <a:latin typeface="+mn-lt"/>
                  <a:cs typeface="Arial"/>
                </a:rPr>
                <a:t> </a:t>
              </a:r>
              <a:r>
                <a:rPr sz="1800" spc="-6" dirty="0">
                  <a:solidFill>
                    <a:srgbClr val="545454"/>
                  </a:solidFill>
                  <a:latin typeface="+mn-lt"/>
                  <a:cs typeface="Arial"/>
                </a:rPr>
                <a:t>Materials</a:t>
              </a:r>
              <a:endParaRPr sz="1800" dirty="0">
                <a:latin typeface="+mn-lt"/>
                <a:cs typeface="Arial"/>
              </a:endParaRPr>
            </a:p>
            <a:p>
              <a:pPr>
                <a:spcBef>
                  <a:spcPts val="0"/>
                </a:spcBef>
                <a:buClr>
                  <a:srgbClr val="545454"/>
                </a:buClr>
                <a:buFont typeface="Arial"/>
                <a:buChar char="•"/>
              </a:pPr>
              <a:endParaRPr sz="1800" dirty="0">
                <a:latin typeface="+mn-lt"/>
                <a:cs typeface="Arial"/>
              </a:endParaRPr>
            </a:p>
          </p:txBody>
        </p:sp>
        <p:sp>
          <p:nvSpPr>
            <p:cNvPr id="11" name="TextBox 10">
              <a:extLst>
                <a:ext uri="{FF2B5EF4-FFF2-40B4-BE49-F238E27FC236}">
                  <a16:creationId xmlns:a16="http://schemas.microsoft.com/office/drawing/2014/main" id="{5457AF93-AFC2-A9BA-83CE-4154D3A5507B}"/>
                </a:ext>
              </a:extLst>
            </p:cNvPr>
            <p:cNvSpPr txBox="1"/>
            <p:nvPr/>
          </p:nvSpPr>
          <p:spPr>
            <a:xfrm>
              <a:off x="7725530" y="3399536"/>
              <a:ext cx="4280655" cy="369332"/>
            </a:xfrm>
            <a:prstGeom prst="rect">
              <a:avLst/>
            </a:prstGeom>
            <a:solidFill>
              <a:srgbClr val="FFCB20"/>
            </a:solidFill>
          </p:spPr>
          <p:txBody>
            <a:bodyPr wrap="square" rtlCol="0">
              <a:spAutoFit/>
            </a:bodyPr>
            <a:lstStyle/>
            <a:p>
              <a:pPr algn="ctr"/>
              <a:r>
                <a:rPr lang="en-US" sz="1800" b="1" dirty="0">
                  <a:solidFill>
                    <a:srgbClr val="0C2F79"/>
                  </a:solidFill>
                  <a:latin typeface="Arial Nova Cond Light" panose="020B0306020202020204" pitchFamily="34" charset="0"/>
                </a:rPr>
                <a:t>Speaker Training</a:t>
              </a:r>
            </a:p>
          </p:txBody>
        </p:sp>
      </p:grpSp>
      <p:sp>
        <p:nvSpPr>
          <p:cNvPr id="3" name="Action Button: Go Home 2">
            <a:hlinkClick r:id="rId2" action="ppaction://hlinksldjump" highlightClick="1"/>
            <a:extLst>
              <a:ext uri="{FF2B5EF4-FFF2-40B4-BE49-F238E27FC236}">
                <a16:creationId xmlns:a16="http://schemas.microsoft.com/office/drawing/2014/main" id="{F1779268-4F91-C160-DAD4-C287C89F455A}"/>
              </a:ext>
            </a:extLst>
          </p:cNvPr>
          <p:cNvSpPr/>
          <p:nvPr/>
        </p:nvSpPr>
        <p:spPr>
          <a:xfrm>
            <a:off x="13788189" y="7079832"/>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54000" y="131478"/>
            <a:ext cx="14137104" cy="754053"/>
          </a:xfrm>
          <a:prstGeom prst="rect">
            <a:avLst/>
          </a:prstGeom>
        </p:spPr>
        <p:txBody>
          <a:bodyPr vert="horz" wrap="square" lIns="0" tIns="15240" rIns="0" bIns="0" rtlCol="0">
            <a:spAutoFit/>
          </a:bodyPr>
          <a:lstStyle/>
          <a:p>
            <a:pPr marL="15240" marR="6096">
              <a:lnSpc>
                <a:spcPct val="100000"/>
              </a:lnSpc>
              <a:spcBef>
                <a:spcPts val="120"/>
              </a:spcBef>
            </a:pPr>
            <a:r>
              <a:rPr sz="4800" spc="-6" dirty="0">
                <a:solidFill>
                  <a:schemeClr val="bg1"/>
                </a:solidFill>
              </a:rPr>
              <a:t>Symposium/Educational Materials/</a:t>
            </a:r>
            <a:r>
              <a:rPr sz="4800" dirty="0">
                <a:solidFill>
                  <a:schemeClr val="bg1"/>
                </a:solidFill>
              </a:rPr>
              <a:t>Market </a:t>
            </a:r>
            <a:r>
              <a:rPr sz="4800" spc="-6" dirty="0">
                <a:solidFill>
                  <a:schemeClr val="bg1"/>
                </a:solidFill>
              </a:rPr>
              <a:t>Research</a:t>
            </a:r>
            <a:r>
              <a:rPr sz="4800" dirty="0">
                <a:solidFill>
                  <a:schemeClr val="bg1"/>
                </a:solidFill>
              </a:rPr>
              <a:t> </a:t>
            </a:r>
            <a:r>
              <a:rPr sz="4800" spc="-6" dirty="0">
                <a:solidFill>
                  <a:schemeClr val="bg1"/>
                </a:solidFill>
              </a:rPr>
              <a:t>(Un-blinded)</a:t>
            </a:r>
          </a:p>
        </p:txBody>
      </p:sp>
      <p:sp>
        <p:nvSpPr>
          <p:cNvPr id="8" name="object 3">
            <a:extLst>
              <a:ext uri="{FF2B5EF4-FFF2-40B4-BE49-F238E27FC236}">
                <a16:creationId xmlns:a16="http://schemas.microsoft.com/office/drawing/2014/main" id="{274E9395-9800-4C5C-8795-13851B2B1772}"/>
              </a:ext>
            </a:extLst>
          </p:cNvPr>
          <p:cNvSpPr txBox="1"/>
          <p:nvPr/>
        </p:nvSpPr>
        <p:spPr>
          <a:xfrm>
            <a:off x="517357" y="994063"/>
            <a:ext cx="13619747" cy="1980543"/>
          </a:xfrm>
          <a:prstGeom prst="rect">
            <a:avLst/>
          </a:prstGeom>
          <a:solidFill>
            <a:schemeClr val="bg1"/>
          </a:solidFill>
          <a:ln w="9525">
            <a:solidFill>
              <a:srgbClr val="545454"/>
            </a:solidFill>
          </a:ln>
        </p:spPr>
        <p:txBody>
          <a:bodyPr vert="horz" wrap="square" lIns="0" tIns="41149" rIns="0" bIns="0" rtlCol="0">
            <a:spAutoFit/>
          </a:bodyPr>
          <a:lstStyle/>
          <a:p>
            <a:pPr algn="ctr">
              <a:spcBef>
                <a:spcPts val="325"/>
              </a:spcBef>
            </a:pPr>
            <a:r>
              <a:rPr lang="en-US" sz="2000" b="1" u="heavy" spc="-6" dirty="0">
                <a:solidFill>
                  <a:srgbClr val="C00000"/>
                </a:solidFill>
                <a:uFill>
                  <a:solidFill>
                    <a:srgbClr val="C00000"/>
                  </a:solidFill>
                </a:uFill>
                <a:latin typeface="+mn-lt"/>
                <a:cs typeface="Calibri"/>
              </a:rPr>
              <a:t>Applicable to</a:t>
            </a:r>
            <a:r>
              <a:rPr sz="2000" b="1" u="heavy" spc="-13" dirty="0">
                <a:solidFill>
                  <a:srgbClr val="C00000"/>
                </a:solidFill>
                <a:uFill>
                  <a:solidFill>
                    <a:srgbClr val="C00000"/>
                  </a:solidFill>
                </a:uFill>
                <a:latin typeface="+mn-lt"/>
                <a:cs typeface="Calibri"/>
              </a:rPr>
              <a:t> </a:t>
            </a:r>
            <a:r>
              <a:rPr sz="2000" b="1" u="heavy" dirty="0">
                <a:solidFill>
                  <a:srgbClr val="C00000"/>
                </a:solidFill>
                <a:uFill>
                  <a:solidFill>
                    <a:srgbClr val="C00000"/>
                  </a:solidFill>
                </a:uFill>
                <a:latin typeface="+mn-lt"/>
                <a:cs typeface="Calibri"/>
              </a:rPr>
              <a:t>all </a:t>
            </a:r>
            <a:r>
              <a:rPr sz="2000" b="1" u="heavy" spc="-18" dirty="0">
                <a:solidFill>
                  <a:srgbClr val="C00000"/>
                </a:solidFill>
                <a:uFill>
                  <a:solidFill>
                    <a:srgbClr val="C00000"/>
                  </a:solidFill>
                </a:uFill>
                <a:latin typeface="+mn-lt"/>
                <a:cs typeface="Calibri"/>
              </a:rPr>
              <a:t>Totality</a:t>
            </a:r>
            <a:r>
              <a:rPr sz="2000" b="1" u="heavy" spc="-96" dirty="0">
                <a:solidFill>
                  <a:srgbClr val="C00000"/>
                </a:solidFill>
                <a:uFill>
                  <a:solidFill>
                    <a:srgbClr val="C00000"/>
                  </a:solidFill>
                </a:uFill>
                <a:latin typeface="+mn-lt"/>
                <a:cs typeface="Calibri"/>
              </a:rPr>
              <a:t> </a:t>
            </a:r>
            <a:r>
              <a:rPr sz="2000" b="1" u="heavy" spc="-13" dirty="0">
                <a:solidFill>
                  <a:srgbClr val="C00000"/>
                </a:solidFill>
                <a:uFill>
                  <a:solidFill>
                    <a:srgbClr val="C00000"/>
                  </a:solidFill>
                </a:uFill>
                <a:latin typeface="+mn-lt"/>
                <a:cs typeface="Calibri"/>
              </a:rPr>
              <a:t>Transactions</a:t>
            </a:r>
            <a:endParaRPr sz="2000" dirty="0">
              <a:latin typeface="+mn-lt"/>
              <a:cs typeface="Calibri"/>
            </a:endParaRPr>
          </a:p>
          <a:p>
            <a:pPr marL="316230" indent="-207264">
              <a:spcBef>
                <a:spcPts val="0"/>
              </a:spcBef>
              <a:buFontTx/>
              <a:buChar char="•"/>
              <a:tabLst>
                <a:tab pos="316992" algn="l"/>
              </a:tabLst>
            </a:pPr>
            <a:r>
              <a:rPr lang="en-US" sz="1600" spc="-6" dirty="0">
                <a:solidFill>
                  <a:srgbClr val="545454"/>
                </a:solidFill>
                <a:latin typeface="+mn-lt"/>
                <a:cs typeface="Arial"/>
              </a:rPr>
              <a:t>System Required Documentation, including business rationale, objectives, deliverables, FMV, etc.  </a:t>
            </a:r>
            <a:r>
              <a:rPr lang="en-US" sz="1600" i="1" spc="-6" dirty="0">
                <a:solidFill>
                  <a:srgbClr val="545454"/>
                </a:solidFill>
                <a:latin typeface="+mn-lt"/>
                <a:cs typeface="Arial"/>
              </a:rPr>
              <a:t>(located </a:t>
            </a:r>
            <a:r>
              <a:rPr lang="en-US" sz="1600" i="1" dirty="0">
                <a:solidFill>
                  <a:srgbClr val="545454"/>
                </a:solidFill>
                <a:latin typeface="+mn-lt"/>
                <a:cs typeface="Arial"/>
              </a:rPr>
              <a:t>within the </a:t>
            </a:r>
            <a:r>
              <a:rPr lang="en-US" sz="1600" i="1" spc="-18" dirty="0">
                <a:solidFill>
                  <a:srgbClr val="545454"/>
                </a:solidFill>
                <a:latin typeface="+mn-lt"/>
                <a:cs typeface="Arial"/>
              </a:rPr>
              <a:t>Totality </a:t>
            </a:r>
            <a:r>
              <a:rPr lang="en-US" sz="1600" i="1" dirty="0">
                <a:solidFill>
                  <a:srgbClr val="545454"/>
                </a:solidFill>
                <a:latin typeface="+mn-lt"/>
                <a:cs typeface="Arial"/>
              </a:rPr>
              <a:t>transaction </a:t>
            </a:r>
            <a:r>
              <a:rPr lang="en-US" sz="1600" i="1" spc="-6" dirty="0">
                <a:solidFill>
                  <a:srgbClr val="545454"/>
                </a:solidFill>
                <a:latin typeface="+mn-lt"/>
                <a:cs typeface="Arial"/>
              </a:rPr>
              <a:t>marked </a:t>
            </a:r>
            <a:r>
              <a:rPr lang="en-US" sz="1600" i="1" dirty="0">
                <a:solidFill>
                  <a:srgbClr val="545454"/>
                </a:solidFill>
                <a:latin typeface="+mn-lt"/>
                <a:cs typeface="Arial"/>
              </a:rPr>
              <a:t>with </a:t>
            </a:r>
            <a:r>
              <a:rPr lang="en-US" sz="1600" i="1" spc="-6" dirty="0">
                <a:solidFill>
                  <a:srgbClr val="545454"/>
                </a:solidFill>
                <a:latin typeface="+mn-lt"/>
                <a:cs typeface="Arial"/>
              </a:rPr>
              <a:t>a red</a:t>
            </a:r>
            <a:r>
              <a:rPr lang="en-US" sz="1600" i="1" spc="-157" dirty="0">
                <a:solidFill>
                  <a:srgbClr val="545454"/>
                </a:solidFill>
                <a:latin typeface="+mn-lt"/>
                <a:cs typeface="Arial"/>
              </a:rPr>
              <a:t> </a:t>
            </a:r>
            <a:r>
              <a:rPr lang="en-US" sz="1600" i="1" spc="-6" dirty="0">
                <a:solidFill>
                  <a:srgbClr val="545454"/>
                </a:solidFill>
                <a:latin typeface="+mn-lt"/>
                <a:cs typeface="Arial"/>
              </a:rPr>
              <a:t>asterisk)</a:t>
            </a:r>
            <a:endParaRPr lang="en-US" sz="1800" dirty="0">
              <a:solidFill>
                <a:srgbClr val="545454"/>
              </a:solidFill>
              <a:latin typeface="+mn-lt"/>
              <a:cs typeface="Arial"/>
            </a:endParaRPr>
          </a:p>
          <a:p>
            <a:pPr marL="316230" indent="-207264">
              <a:spcBef>
                <a:spcPts val="0"/>
              </a:spcBef>
              <a:buChar char="•"/>
              <a:tabLst>
                <a:tab pos="316992" algn="l"/>
              </a:tabLst>
            </a:pPr>
            <a:r>
              <a:rPr lang="en-US" sz="1800" dirty="0">
                <a:solidFill>
                  <a:srgbClr val="545454"/>
                </a:solidFill>
                <a:latin typeface="+mn-lt"/>
                <a:cs typeface="Arial"/>
              </a:rPr>
              <a:t>Dated Screen Shots of OIG, EPLS, US State License </a:t>
            </a:r>
            <a:r>
              <a:rPr lang="en-US" sz="1800" spc="-6" dirty="0">
                <a:solidFill>
                  <a:srgbClr val="545454"/>
                </a:solidFill>
                <a:latin typeface="+mn-lt"/>
                <a:cs typeface="Arial"/>
              </a:rPr>
              <a:t>Verification (if applicable) uploaded </a:t>
            </a:r>
            <a:r>
              <a:rPr lang="en-US" sz="1800" dirty="0">
                <a:solidFill>
                  <a:srgbClr val="545454"/>
                </a:solidFill>
                <a:latin typeface="+mn-lt"/>
                <a:cs typeface="Arial"/>
              </a:rPr>
              <a:t>in</a:t>
            </a:r>
            <a:r>
              <a:rPr lang="en-US" sz="1800" spc="-288" dirty="0">
                <a:solidFill>
                  <a:srgbClr val="545454"/>
                </a:solidFill>
                <a:latin typeface="+mn-lt"/>
                <a:cs typeface="Arial"/>
              </a:rPr>
              <a:t> </a:t>
            </a:r>
            <a:r>
              <a:rPr lang="en-US" sz="1800" spc="-18" dirty="0">
                <a:solidFill>
                  <a:srgbClr val="545454"/>
                </a:solidFill>
                <a:latin typeface="+mn-lt"/>
                <a:cs typeface="Arial"/>
              </a:rPr>
              <a:t>Totality; </a:t>
            </a:r>
            <a:r>
              <a:rPr lang="en-US" sz="1800" dirty="0">
                <a:solidFill>
                  <a:srgbClr val="545454"/>
                </a:solidFill>
                <a:latin typeface="+mn-lt"/>
                <a:cs typeface="Arial"/>
              </a:rPr>
              <a:t>date that FDA </a:t>
            </a:r>
            <a:r>
              <a:rPr lang="en-US" sz="1800" spc="-6" dirty="0">
                <a:solidFill>
                  <a:srgbClr val="545454"/>
                </a:solidFill>
                <a:latin typeface="+mn-lt"/>
                <a:cs typeface="Arial"/>
              </a:rPr>
              <a:t>Debarment check </a:t>
            </a:r>
            <a:r>
              <a:rPr lang="en-US" sz="1800" spc="-13" dirty="0">
                <a:solidFill>
                  <a:srgbClr val="545454"/>
                </a:solidFill>
                <a:latin typeface="+mn-lt"/>
                <a:cs typeface="Arial"/>
              </a:rPr>
              <a:t>was</a:t>
            </a:r>
            <a:r>
              <a:rPr lang="en-US" sz="1800" spc="-150" dirty="0">
                <a:solidFill>
                  <a:srgbClr val="545454"/>
                </a:solidFill>
                <a:latin typeface="+mn-lt"/>
                <a:cs typeface="Arial"/>
              </a:rPr>
              <a:t> </a:t>
            </a:r>
            <a:r>
              <a:rPr lang="en-US" sz="1800" spc="-6" dirty="0">
                <a:solidFill>
                  <a:srgbClr val="545454"/>
                </a:solidFill>
                <a:latin typeface="+mn-lt"/>
                <a:cs typeface="Arial"/>
              </a:rPr>
              <a:t>completed</a:t>
            </a:r>
            <a:endParaRPr lang="en-US" sz="1800" dirty="0">
              <a:latin typeface="+mn-lt"/>
              <a:cs typeface="Arial"/>
            </a:endParaRPr>
          </a:p>
          <a:p>
            <a:pPr marL="316230" indent="-207264">
              <a:spcBef>
                <a:spcPts val="0"/>
              </a:spcBef>
              <a:buFontTx/>
              <a:buChar char="•"/>
              <a:tabLst>
                <a:tab pos="316992" algn="l"/>
              </a:tabLst>
            </a:pPr>
            <a:r>
              <a:rPr lang="en-US" sz="1800" spc="-6" dirty="0">
                <a:solidFill>
                  <a:srgbClr val="545454"/>
                </a:solidFill>
                <a:latin typeface="+mn-lt"/>
                <a:cs typeface="Arial"/>
              </a:rPr>
              <a:t>Advisor rationale for selection and </a:t>
            </a:r>
            <a:r>
              <a:rPr lang="en-US" sz="1800" dirty="0">
                <a:solidFill>
                  <a:srgbClr val="545454"/>
                </a:solidFill>
                <a:latin typeface="+mn-lt"/>
                <a:cs typeface="Arial"/>
              </a:rPr>
              <a:t>Resume/CV </a:t>
            </a:r>
            <a:r>
              <a:rPr lang="en-US" sz="1800" spc="-6" dirty="0">
                <a:solidFill>
                  <a:srgbClr val="545454"/>
                </a:solidFill>
                <a:latin typeface="+mn-lt"/>
                <a:cs typeface="Arial"/>
              </a:rPr>
              <a:t>or</a:t>
            </a:r>
            <a:r>
              <a:rPr lang="en-US" sz="1800" spc="-78" dirty="0">
                <a:solidFill>
                  <a:srgbClr val="545454"/>
                </a:solidFill>
                <a:latin typeface="+mn-lt"/>
                <a:cs typeface="Arial"/>
              </a:rPr>
              <a:t> </a:t>
            </a:r>
            <a:r>
              <a:rPr lang="en-US" sz="1800" spc="-6" dirty="0">
                <a:solidFill>
                  <a:srgbClr val="545454"/>
                </a:solidFill>
                <a:latin typeface="+mn-lt"/>
                <a:cs typeface="Arial"/>
              </a:rPr>
              <a:t>Credentials to support ability to perform the needed services</a:t>
            </a:r>
            <a:endParaRPr lang="en-US" sz="1800" dirty="0">
              <a:latin typeface="+mn-lt"/>
              <a:cs typeface="Arial"/>
            </a:endParaRPr>
          </a:p>
          <a:p>
            <a:pPr marL="316230" indent="-207264">
              <a:spcBef>
                <a:spcPts val="0"/>
              </a:spcBef>
              <a:buChar char="•"/>
              <a:tabLst>
                <a:tab pos="316992" algn="l"/>
              </a:tabLst>
            </a:pPr>
            <a:r>
              <a:rPr lang="en-US" sz="1800" spc="-6" dirty="0">
                <a:solidFill>
                  <a:srgbClr val="545454"/>
                </a:solidFill>
                <a:latin typeface="+mn-lt"/>
                <a:cs typeface="Arial"/>
              </a:rPr>
              <a:t>Fully executed HCP</a:t>
            </a:r>
            <a:r>
              <a:rPr lang="en-US" sz="1800" spc="-85" dirty="0">
                <a:solidFill>
                  <a:srgbClr val="545454"/>
                </a:solidFill>
                <a:latin typeface="+mn-lt"/>
                <a:cs typeface="Arial"/>
              </a:rPr>
              <a:t> </a:t>
            </a:r>
            <a:r>
              <a:rPr lang="en-US" sz="1800" dirty="0">
                <a:solidFill>
                  <a:srgbClr val="545454"/>
                </a:solidFill>
                <a:latin typeface="+mn-lt"/>
                <a:cs typeface="Arial"/>
              </a:rPr>
              <a:t>Contracts; include </a:t>
            </a:r>
            <a:r>
              <a:rPr lang="en-US" sz="1800" spc="-6" dirty="0">
                <a:solidFill>
                  <a:srgbClr val="545454"/>
                </a:solidFill>
                <a:latin typeface="+mn-lt"/>
                <a:cs typeface="Arial"/>
              </a:rPr>
              <a:t>Government employee </a:t>
            </a:r>
            <a:r>
              <a:rPr lang="en-US" sz="1800" dirty="0">
                <a:solidFill>
                  <a:srgbClr val="545454"/>
                </a:solidFill>
                <a:latin typeface="+mn-lt"/>
                <a:cs typeface="Arial"/>
              </a:rPr>
              <a:t>release form </a:t>
            </a:r>
            <a:r>
              <a:rPr lang="en-US" sz="1800" i="1" spc="-6" dirty="0">
                <a:solidFill>
                  <a:srgbClr val="545454"/>
                </a:solidFill>
                <a:latin typeface="+mn-lt"/>
                <a:cs typeface="Arial"/>
              </a:rPr>
              <a:t>(if interacting/consulting </a:t>
            </a:r>
            <a:r>
              <a:rPr lang="en-US" sz="1800" i="1" dirty="0">
                <a:solidFill>
                  <a:srgbClr val="545454"/>
                </a:solidFill>
                <a:latin typeface="+mn-lt"/>
                <a:cs typeface="Arial"/>
              </a:rPr>
              <a:t>with </a:t>
            </a:r>
            <a:r>
              <a:rPr lang="en-US" sz="1800" i="1" spc="-6" dirty="0">
                <a:solidFill>
                  <a:srgbClr val="545454"/>
                </a:solidFill>
                <a:latin typeface="+mn-lt"/>
                <a:cs typeface="Arial"/>
              </a:rPr>
              <a:t>a government</a:t>
            </a:r>
            <a:r>
              <a:rPr lang="en-US" sz="1800" i="1" spc="-174" dirty="0">
                <a:solidFill>
                  <a:srgbClr val="545454"/>
                </a:solidFill>
                <a:latin typeface="+mn-lt"/>
                <a:cs typeface="Arial"/>
              </a:rPr>
              <a:t> </a:t>
            </a:r>
            <a:r>
              <a:rPr lang="en-US" sz="1800" i="1" spc="-6" dirty="0">
                <a:solidFill>
                  <a:srgbClr val="545454"/>
                </a:solidFill>
                <a:latin typeface="+mn-lt"/>
                <a:cs typeface="Arial"/>
              </a:rPr>
              <a:t>employee)</a:t>
            </a:r>
            <a:endParaRPr lang="en-US" sz="1800" dirty="0">
              <a:latin typeface="+mn-lt"/>
              <a:cs typeface="Arial"/>
            </a:endParaRPr>
          </a:p>
          <a:p>
            <a:pPr marL="316230" indent="-207264">
              <a:spcBef>
                <a:spcPts val="0"/>
              </a:spcBef>
              <a:buChar char="•"/>
              <a:tabLst>
                <a:tab pos="316992" algn="l"/>
              </a:tabLst>
            </a:pPr>
            <a:r>
              <a:rPr lang="en-US" sz="1800" spc="-6" dirty="0">
                <a:solidFill>
                  <a:srgbClr val="C00000"/>
                </a:solidFill>
                <a:latin typeface="+mn-lt"/>
                <a:cs typeface="Arial"/>
              </a:rPr>
              <a:t>Proof of Payment(s) made, e.g., invoices, preferably in local currency</a:t>
            </a:r>
          </a:p>
          <a:p>
            <a:pPr marL="316230" indent="-207264">
              <a:spcBef>
                <a:spcPts val="0"/>
              </a:spcBef>
              <a:buChar char="•"/>
              <a:tabLst>
                <a:tab pos="316992" algn="l"/>
              </a:tabLst>
            </a:pPr>
            <a:r>
              <a:rPr lang="en-US" sz="1800" spc="-6" dirty="0">
                <a:solidFill>
                  <a:srgbClr val="545454"/>
                </a:solidFill>
                <a:latin typeface="+mn-lt"/>
                <a:cs typeface="Arial"/>
              </a:rPr>
              <a:t>IF APPLICABLE: Cross Border Documentation, Confirmation of active Third Party Intermediary (TPI) Due Diligence for vendor/TPI</a:t>
            </a:r>
            <a:endParaRPr lang="en-US" sz="1800" dirty="0">
              <a:latin typeface="+mn-lt"/>
              <a:cs typeface="Arial"/>
            </a:endParaRPr>
          </a:p>
        </p:txBody>
      </p:sp>
      <p:grpSp>
        <p:nvGrpSpPr>
          <p:cNvPr id="13" name="Group 12">
            <a:extLst>
              <a:ext uri="{FF2B5EF4-FFF2-40B4-BE49-F238E27FC236}">
                <a16:creationId xmlns:a16="http://schemas.microsoft.com/office/drawing/2014/main" id="{4CF83D49-1972-426E-EE10-C0506F6131A4}"/>
              </a:ext>
            </a:extLst>
          </p:cNvPr>
          <p:cNvGrpSpPr/>
          <p:nvPr/>
        </p:nvGrpSpPr>
        <p:grpSpPr>
          <a:xfrm>
            <a:off x="1149022" y="3272564"/>
            <a:ext cx="3844691" cy="3748950"/>
            <a:chOff x="848571" y="3521440"/>
            <a:chExt cx="3844691" cy="3748950"/>
          </a:xfrm>
        </p:grpSpPr>
        <p:sp>
          <p:nvSpPr>
            <p:cNvPr id="4" name="object 4"/>
            <p:cNvSpPr txBox="1"/>
            <p:nvPr/>
          </p:nvSpPr>
          <p:spPr>
            <a:xfrm>
              <a:off x="848571" y="3894851"/>
              <a:ext cx="3844691" cy="3375539"/>
            </a:xfrm>
            <a:prstGeom prst="rect">
              <a:avLst/>
            </a:prstGeom>
            <a:solidFill>
              <a:schemeClr val="bg1"/>
            </a:solidFill>
            <a:ln w="9525">
              <a:solidFill>
                <a:srgbClr val="545454"/>
              </a:solidFill>
            </a:ln>
          </p:spPr>
          <p:txBody>
            <a:bodyPr vert="horz" wrap="square" lIns="0" tIns="51054" rIns="0" bIns="0" rtlCol="0">
              <a:spAutoFit/>
            </a:bodyPr>
            <a:lstStyle/>
            <a:p>
              <a:pPr marL="109538" marR="731520" indent="4763">
                <a:lnSpc>
                  <a:spcPct val="200000"/>
                </a:lnSpc>
                <a:spcBef>
                  <a:spcPts val="0"/>
                </a:spcBef>
              </a:pPr>
              <a:r>
                <a:rPr sz="1800" b="1" u="heavy" spc="-13" dirty="0">
                  <a:solidFill>
                    <a:srgbClr val="C00000"/>
                  </a:solidFill>
                  <a:uFill>
                    <a:solidFill>
                      <a:srgbClr val="C00000"/>
                    </a:solidFill>
                  </a:uFill>
                  <a:latin typeface="+mn-lt"/>
                  <a:cs typeface="Arial" panose="020B0604020202020204" pitchFamily="34" charset="0"/>
                </a:rPr>
                <a:t>System </a:t>
              </a:r>
              <a:r>
                <a:rPr sz="1800" b="1" u="heavy" spc="-6" dirty="0">
                  <a:solidFill>
                    <a:srgbClr val="C00000"/>
                  </a:solidFill>
                  <a:uFill>
                    <a:solidFill>
                      <a:srgbClr val="C00000"/>
                    </a:solidFill>
                  </a:uFill>
                  <a:latin typeface="+mn-lt"/>
                  <a:cs typeface="Arial" panose="020B0604020202020204" pitchFamily="34" charset="0"/>
                </a:rPr>
                <a:t>Required</a:t>
              </a:r>
              <a:r>
                <a:rPr sz="1800" b="1" u="heavy" spc="18" dirty="0">
                  <a:solidFill>
                    <a:srgbClr val="C00000"/>
                  </a:solidFill>
                  <a:uFill>
                    <a:solidFill>
                      <a:srgbClr val="C00000"/>
                    </a:solidFill>
                  </a:uFill>
                  <a:latin typeface="+mn-lt"/>
                  <a:cs typeface="Arial" panose="020B0604020202020204" pitchFamily="34" charset="0"/>
                </a:rPr>
                <a:t> </a:t>
              </a:r>
              <a:r>
                <a:rPr sz="1800" b="1" u="heavy" spc="-6" dirty="0">
                  <a:solidFill>
                    <a:srgbClr val="C00000"/>
                  </a:solidFill>
                  <a:uFill>
                    <a:solidFill>
                      <a:srgbClr val="C00000"/>
                    </a:solidFill>
                  </a:uFill>
                  <a:latin typeface="+mn-lt"/>
                  <a:cs typeface="Arial" panose="020B0604020202020204" pitchFamily="34" charset="0"/>
                </a:rPr>
                <a:t>Documentation:</a:t>
              </a:r>
              <a:endParaRPr sz="1800" dirty="0">
                <a:latin typeface="+mn-lt"/>
                <a:cs typeface="Arial" panose="020B0604020202020204" pitchFamily="34" charset="0"/>
              </a:endParaRPr>
            </a:p>
            <a:p>
              <a:pPr marL="316230" indent="-207264">
                <a:spcBef>
                  <a:spcPts val="0"/>
                </a:spcBef>
                <a:buChar char="•"/>
                <a:tabLst>
                  <a:tab pos="316230" algn="l"/>
                  <a:tab pos="316992" algn="l"/>
                </a:tabLst>
              </a:pPr>
              <a:r>
                <a:rPr sz="1800" spc="-6" dirty="0">
                  <a:solidFill>
                    <a:srgbClr val="545454"/>
                  </a:solidFill>
                  <a:latin typeface="+mn-lt"/>
                  <a:cs typeface="Arial" panose="020B0604020202020204" pitchFamily="34" charset="0"/>
                </a:rPr>
                <a:t>Agenda</a:t>
              </a:r>
              <a:endParaRPr sz="1800" dirty="0">
                <a:latin typeface="+mn-lt"/>
                <a:cs typeface="Arial" panose="020B0604020202020204" pitchFamily="34" charset="0"/>
              </a:endParaRPr>
            </a:p>
            <a:p>
              <a:pPr marL="316230" indent="-207264">
                <a:spcBef>
                  <a:spcPts val="0"/>
                </a:spcBef>
                <a:buChar char="•"/>
                <a:tabLst>
                  <a:tab pos="316230" algn="l"/>
                  <a:tab pos="316992" algn="l"/>
                </a:tabLst>
              </a:pPr>
              <a:r>
                <a:rPr sz="1800" spc="-6" dirty="0">
                  <a:solidFill>
                    <a:srgbClr val="545454"/>
                  </a:solidFill>
                  <a:latin typeface="+mn-lt"/>
                  <a:cs typeface="Arial" panose="020B0604020202020204" pitchFamily="34" charset="0"/>
                </a:rPr>
                <a:t>Approved</a:t>
              </a:r>
              <a:r>
                <a:rPr sz="1800" spc="-13"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Materials</a:t>
              </a:r>
              <a:endParaRPr sz="1800" dirty="0">
                <a:latin typeface="+mn-lt"/>
                <a:cs typeface="Arial" panose="020B0604020202020204" pitchFamily="34" charset="0"/>
              </a:endParaRPr>
            </a:p>
            <a:p>
              <a:pPr marL="316230" marR="775717" indent="-207264">
                <a:spcBef>
                  <a:spcPts val="0"/>
                </a:spcBef>
                <a:buChar char="•"/>
                <a:tabLst>
                  <a:tab pos="316230" algn="l"/>
                  <a:tab pos="316992" algn="l"/>
                </a:tabLst>
              </a:pPr>
              <a:r>
                <a:rPr sz="1800" spc="-6" dirty="0">
                  <a:solidFill>
                    <a:srgbClr val="545454"/>
                  </a:solidFill>
                  <a:latin typeface="+mn-lt"/>
                  <a:cs typeface="Arial" panose="020B0604020202020204" pitchFamily="34" charset="0"/>
                </a:rPr>
                <a:t>Publication or Record</a:t>
              </a:r>
              <a:r>
                <a:rPr sz="1800" spc="-54"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Location(if  applicable)</a:t>
              </a:r>
              <a:endParaRPr lang="en-US" sz="1800" dirty="0">
                <a:latin typeface="+mn-lt"/>
                <a:cs typeface="Arial" panose="020B0604020202020204" pitchFamily="34" charset="0"/>
              </a:endParaRPr>
            </a:p>
            <a:p>
              <a:pPr marL="316230" indent="-207264">
                <a:spcBef>
                  <a:spcPts val="0"/>
                </a:spcBef>
                <a:buChar char="•"/>
                <a:tabLst>
                  <a:tab pos="316230" algn="l"/>
                  <a:tab pos="316992" algn="l"/>
                </a:tabLst>
              </a:pPr>
              <a:r>
                <a:rPr lang="en-US" sz="1800" spc="-6" dirty="0">
                  <a:solidFill>
                    <a:srgbClr val="545454"/>
                  </a:solidFill>
                  <a:latin typeface="+mn-lt"/>
                  <a:cs typeface="Arial" panose="020B0604020202020204" pitchFamily="34" charset="0"/>
                </a:rPr>
                <a:t>Project Deliverable/Proof of</a:t>
              </a:r>
              <a:r>
                <a:rPr lang="en-US" sz="1800" spc="-13" dirty="0">
                  <a:solidFill>
                    <a:srgbClr val="545454"/>
                  </a:solidFill>
                  <a:latin typeface="+mn-lt"/>
                  <a:cs typeface="Arial" panose="020B0604020202020204" pitchFamily="34" charset="0"/>
                </a:rPr>
                <a:t> </a:t>
              </a:r>
              <a:r>
                <a:rPr lang="en-US" sz="1800" spc="-6" dirty="0">
                  <a:solidFill>
                    <a:srgbClr val="545454"/>
                  </a:solidFill>
                  <a:latin typeface="+mn-lt"/>
                  <a:cs typeface="Arial" panose="020B0604020202020204" pitchFamily="34" charset="0"/>
                </a:rPr>
                <a:t>Service</a:t>
              </a:r>
              <a:endParaRPr lang="en-US" sz="1800" dirty="0">
                <a:latin typeface="+mn-lt"/>
                <a:cs typeface="Arial" panose="020B0604020202020204" pitchFamily="34" charset="0"/>
              </a:endParaRPr>
            </a:p>
            <a:p>
              <a:pPr>
                <a:spcBef>
                  <a:spcPts val="0"/>
                </a:spcBef>
                <a:buClr>
                  <a:srgbClr val="545454"/>
                </a:buClr>
                <a:buFont typeface="Arial"/>
                <a:buChar char="•"/>
              </a:pPr>
              <a:endParaRPr sz="1800" dirty="0">
                <a:latin typeface="+mn-lt"/>
                <a:cs typeface="Arial" panose="020B0604020202020204" pitchFamily="34" charset="0"/>
              </a:endParaRPr>
            </a:p>
            <a:p>
              <a:pPr marL="109728">
                <a:spcBef>
                  <a:spcPts val="0"/>
                </a:spcBef>
              </a:pPr>
              <a:r>
                <a:rPr sz="1800" b="1" u="heavy" spc="-6" dirty="0">
                  <a:solidFill>
                    <a:srgbClr val="C00000"/>
                  </a:solidFill>
                  <a:uFill>
                    <a:solidFill>
                      <a:srgbClr val="C00000"/>
                    </a:solidFill>
                  </a:uFill>
                  <a:latin typeface="+mn-lt"/>
                  <a:cs typeface="Arial" panose="020B0604020202020204" pitchFamily="34" charset="0"/>
                </a:rPr>
                <a:t>Examples of Proof of Service</a:t>
              </a:r>
              <a:r>
                <a:rPr sz="1800" b="1" u="heavy" spc="-30" dirty="0">
                  <a:solidFill>
                    <a:srgbClr val="C00000"/>
                  </a:solidFill>
                  <a:uFill>
                    <a:solidFill>
                      <a:srgbClr val="C00000"/>
                    </a:solidFill>
                  </a:uFill>
                  <a:latin typeface="+mn-lt"/>
                  <a:cs typeface="Arial" panose="020B0604020202020204" pitchFamily="34" charset="0"/>
                </a:rPr>
                <a:t> </a:t>
              </a:r>
              <a:r>
                <a:rPr sz="1800" b="1" u="heavy" spc="-6" dirty="0">
                  <a:solidFill>
                    <a:srgbClr val="C00000"/>
                  </a:solidFill>
                  <a:uFill>
                    <a:solidFill>
                      <a:srgbClr val="C00000"/>
                    </a:solidFill>
                  </a:uFill>
                  <a:latin typeface="+mn-lt"/>
                  <a:cs typeface="Arial" panose="020B0604020202020204" pitchFamily="34" charset="0"/>
                </a:rPr>
                <a:t>Documents:</a:t>
              </a:r>
              <a:endParaRPr sz="1800" dirty="0">
                <a:latin typeface="+mn-lt"/>
                <a:cs typeface="Arial" panose="020B0604020202020204" pitchFamily="34" charset="0"/>
              </a:endParaRPr>
            </a:p>
            <a:p>
              <a:pPr marL="316230" indent="-207264">
                <a:spcBef>
                  <a:spcPts val="0"/>
                </a:spcBef>
                <a:buChar char="•"/>
                <a:tabLst>
                  <a:tab pos="316230" algn="l"/>
                  <a:tab pos="316992" algn="l"/>
                </a:tabLst>
              </a:pPr>
              <a:r>
                <a:rPr sz="1800" spc="-6" dirty="0">
                  <a:solidFill>
                    <a:srgbClr val="545454"/>
                  </a:solidFill>
                  <a:latin typeface="+mn-lt"/>
                  <a:cs typeface="Arial" panose="020B0604020202020204" pitchFamily="34" charset="0"/>
                </a:rPr>
                <a:t>Sign‐In</a:t>
              </a:r>
              <a:r>
                <a:rPr sz="1800" spc="-13"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Sheet</a:t>
              </a:r>
              <a:endParaRPr sz="1800" dirty="0">
                <a:latin typeface="+mn-lt"/>
                <a:cs typeface="Arial" panose="020B0604020202020204" pitchFamily="34" charset="0"/>
              </a:endParaRPr>
            </a:p>
            <a:p>
              <a:pPr marL="316230" indent="-207264">
                <a:spcBef>
                  <a:spcPts val="0"/>
                </a:spcBef>
                <a:buChar char="•"/>
                <a:tabLst>
                  <a:tab pos="316230" algn="l"/>
                  <a:tab pos="316992" algn="l"/>
                </a:tabLst>
              </a:pPr>
              <a:r>
                <a:rPr sz="1800" spc="-6" dirty="0">
                  <a:solidFill>
                    <a:srgbClr val="545454"/>
                  </a:solidFill>
                  <a:latin typeface="+mn-lt"/>
                  <a:cs typeface="Arial" panose="020B0604020202020204" pitchFamily="34" charset="0"/>
                </a:rPr>
                <a:t>Approved Presentation</a:t>
              </a:r>
              <a:r>
                <a:rPr sz="1800" spc="-18"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Deck</a:t>
              </a:r>
              <a:endParaRPr sz="1800" dirty="0">
                <a:latin typeface="+mn-lt"/>
                <a:cs typeface="Arial" panose="020B0604020202020204" pitchFamily="34" charset="0"/>
              </a:endParaRPr>
            </a:p>
            <a:p>
              <a:pPr>
                <a:spcBef>
                  <a:spcPts val="0"/>
                </a:spcBef>
                <a:buClr>
                  <a:srgbClr val="545454"/>
                </a:buClr>
              </a:pPr>
              <a:endParaRPr sz="1800" dirty="0">
                <a:latin typeface="+mn-lt"/>
                <a:cs typeface="Arial" panose="020B0604020202020204" pitchFamily="34" charset="0"/>
              </a:endParaRPr>
            </a:p>
          </p:txBody>
        </p:sp>
        <p:sp>
          <p:nvSpPr>
            <p:cNvPr id="10" name="TextBox 9">
              <a:extLst>
                <a:ext uri="{FF2B5EF4-FFF2-40B4-BE49-F238E27FC236}">
                  <a16:creationId xmlns:a16="http://schemas.microsoft.com/office/drawing/2014/main" id="{8A170A86-50CF-D924-867E-8E409C25CC70}"/>
                </a:ext>
              </a:extLst>
            </p:cNvPr>
            <p:cNvSpPr txBox="1"/>
            <p:nvPr/>
          </p:nvSpPr>
          <p:spPr>
            <a:xfrm>
              <a:off x="848571" y="3521440"/>
              <a:ext cx="3844691" cy="369332"/>
            </a:xfrm>
            <a:prstGeom prst="rect">
              <a:avLst/>
            </a:prstGeom>
            <a:solidFill>
              <a:srgbClr val="FFCB20"/>
            </a:solidFill>
          </p:spPr>
          <p:txBody>
            <a:bodyPr wrap="square" rtlCol="0">
              <a:spAutoFit/>
            </a:bodyPr>
            <a:lstStyle/>
            <a:p>
              <a:pPr algn="ctr"/>
              <a:r>
                <a:rPr lang="en-US" sz="1800" b="1" dirty="0">
                  <a:solidFill>
                    <a:srgbClr val="0C2F79"/>
                  </a:solidFill>
                  <a:latin typeface="+mn-lt"/>
                </a:rPr>
                <a:t>Symposium</a:t>
              </a:r>
            </a:p>
          </p:txBody>
        </p:sp>
      </p:grpSp>
      <p:grpSp>
        <p:nvGrpSpPr>
          <p:cNvPr id="14" name="Group 13">
            <a:extLst>
              <a:ext uri="{FF2B5EF4-FFF2-40B4-BE49-F238E27FC236}">
                <a16:creationId xmlns:a16="http://schemas.microsoft.com/office/drawing/2014/main" id="{421CECBC-6930-CDD8-5DC0-003F5CDE0CB3}"/>
              </a:ext>
            </a:extLst>
          </p:cNvPr>
          <p:cNvGrpSpPr/>
          <p:nvPr/>
        </p:nvGrpSpPr>
        <p:grpSpPr>
          <a:xfrm>
            <a:off x="5269359" y="3272563"/>
            <a:ext cx="3844691" cy="3488687"/>
            <a:chOff x="5476350" y="3349356"/>
            <a:chExt cx="3844691" cy="3488688"/>
          </a:xfrm>
        </p:grpSpPr>
        <p:sp>
          <p:nvSpPr>
            <p:cNvPr id="5" name="object 5"/>
            <p:cNvSpPr txBox="1"/>
            <p:nvPr/>
          </p:nvSpPr>
          <p:spPr>
            <a:xfrm>
              <a:off x="5476350" y="3739502"/>
              <a:ext cx="3844691" cy="3098542"/>
            </a:xfrm>
            <a:prstGeom prst="rect">
              <a:avLst/>
            </a:prstGeom>
            <a:solidFill>
              <a:schemeClr val="bg1"/>
            </a:solidFill>
            <a:ln w="9525">
              <a:solidFill>
                <a:srgbClr val="545454"/>
              </a:solidFill>
            </a:ln>
          </p:spPr>
          <p:txBody>
            <a:bodyPr vert="horz" wrap="square" lIns="0" tIns="51054" rIns="0" bIns="0" rtlCol="0">
              <a:spAutoFit/>
            </a:bodyPr>
            <a:lstStyle/>
            <a:p>
              <a:pPr marL="109538" marR="823722" indent="4763">
                <a:lnSpc>
                  <a:spcPct val="200000"/>
                </a:lnSpc>
                <a:spcBef>
                  <a:spcPts val="0"/>
                </a:spcBef>
              </a:pPr>
              <a:r>
                <a:rPr sz="1800" b="1" u="heavy" spc="-13" dirty="0">
                  <a:solidFill>
                    <a:srgbClr val="C00000"/>
                  </a:solidFill>
                  <a:uFill>
                    <a:solidFill>
                      <a:srgbClr val="C00000"/>
                    </a:solidFill>
                  </a:uFill>
                  <a:latin typeface="+mn-lt"/>
                  <a:cs typeface="Arial" panose="020B0604020202020204" pitchFamily="34" charset="0"/>
                </a:rPr>
                <a:t>System </a:t>
              </a:r>
              <a:r>
                <a:rPr sz="1800" b="1" u="heavy" spc="-6" dirty="0">
                  <a:solidFill>
                    <a:srgbClr val="C00000"/>
                  </a:solidFill>
                  <a:uFill>
                    <a:solidFill>
                      <a:srgbClr val="C00000"/>
                    </a:solidFill>
                  </a:uFill>
                  <a:latin typeface="+mn-lt"/>
                  <a:cs typeface="Arial" panose="020B0604020202020204" pitchFamily="34" charset="0"/>
                </a:rPr>
                <a:t>Required</a:t>
              </a:r>
              <a:r>
                <a:rPr lang="en-US" sz="1800" b="1" u="heavy" spc="6" dirty="0">
                  <a:solidFill>
                    <a:srgbClr val="C00000"/>
                  </a:solidFill>
                  <a:uFill>
                    <a:solidFill>
                      <a:srgbClr val="C00000"/>
                    </a:solidFill>
                  </a:uFill>
                  <a:latin typeface="+mn-lt"/>
                  <a:cs typeface="Arial" panose="020B0604020202020204" pitchFamily="34" charset="0"/>
                </a:rPr>
                <a:t> </a:t>
              </a:r>
              <a:r>
                <a:rPr sz="1800" b="1" u="heavy" spc="-6" dirty="0">
                  <a:solidFill>
                    <a:srgbClr val="C00000"/>
                  </a:solidFill>
                  <a:uFill>
                    <a:solidFill>
                      <a:srgbClr val="C00000"/>
                    </a:solidFill>
                  </a:uFill>
                  <a:latin typeface="+mn-lt"/>
                  <a:cs typeface="Arial" panose="020B0604020202020204" pitchFamily="34" charset="0"/>
                </a:rPr>
                <a:t>Documentation:</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Promotional/Content</a:t>
              </a:r>
              <a:r>
                <a:rPr sz="1800" spc="-102"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Review</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Project Deliverable/Proof of Service</a:t>
              </a:r>
              <a:endParaRPr sz="1800" dirty="0">
                <a:latin typeface="+mn-lt"/>
                <a:cs typeface="Arial" panose="020B0604020202020204" pitchFamily="34" charset="0"/>
              </a:endParaRPr>
            </a:p>
            <a:p>
              <a:pPr>
                <a:spcBef>
                  <a:spcPts val="0"/>
                </a:spcBef>
                <a:buClr>
                  <a:srgbClr val="545454"/>
                </a:buClr>
                <a:buFont typeface="Arial"/>
                <a:buChar char="•"/>
              </a:pPr>
              <a:endParaRPr sz="1800" dirty="0">
                <a:latin typeface="+mn-lt"/>
                <a:cs typeface="Arial" panose="020B0604020202020204" pitchFamily="34" charset="0"/>
              </a:endParaRPr>
            </a:p>
            <a:p>
              <a:pPr marL="110490">
                <a:spcBef>
                  <a:spcPts val="0"/>
                </a:spcBef>
              </a:pPr>
              <a:r>
                <a:rPr sz="1800" b="1" u="heavy" spc="-6" dirty="0">
                  <a:solidFill>
                    <a:srgbClr val="C00000"/>
                  </a:solidFill>
                  <a:uFill>
                    <a:solidFill>
                      <a:srgbClr val="C00000"/>
                    </a:solidFill>
                  </a:uFill>
                  <a:latin typeface="+mn-lt"/>
                  <a:cs typeface="Arial" panose="020B0604020202020204" pitchFamily="34" charset="0"/>
                </a:rPr>
                <a:t>Examples of Proof of Service</a:t>
              </a:r>
              <a:r>
                <a:rPr sz="1800" b="1" u="heavy" spc="-24" dirty="0">
                  <a:solidFill>
                    <a:srgbClr val="C00000"/>
                  </a:solidFill>
                  <a:uFill>
                    <a:solidFill>
                      <a:srgbClr val="C00000"/>
                    </a:solidFill>
                  </a:uFill>
                  <a:latin typeface="+mn-lt"/>
                  <a:cs typeface="Arial" panose="020B0604020202020204" pitchFamily="34" charset="0"/>
                </a:rPr>
                <a:t> </a:t>
              </a:r>
              <a:r>
                <a:rPr sz="1800" b="1" u="heavy" spc="-6" dirty="0">
                  <a:solidFill>
                    <a:srgbClr val="C00000"/>
                  </a:solidFill>
                  <a:uFill>
                    <a:solidFill>
                      <a:srgbClr val="C00000"/>
                    </a:solidFill>
                  </a:uFill>
                  <a:latin typeface="+mn-lt"/>
                  <a:cs typeface="Arial" panose="020B0604020202020204" pitchFamily="34" charset="0"/>
                </a:rPr>
                <a:t>Documents:</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Survey Results</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Final Report</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Publication/Materials</a:t>
              </a:r>
              <a:r>
                <a:rPr sz="1800" spc="37"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Developed</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Story Boards/Video</a:t>
              </a:r>
              <a:r>
                <a:rPr sz="1800" spc="-18"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Location</a:t>
              </a:r>
              <a:endParaRPr sz="1800" dirty="0">
                <a:latin typeface="+mn-lt"/>
                <a:cs typeface="Arial" panose="020B0604020202020204" pitchFamily="34" charset="0"/>
              </a:endParaRPr>
            </a:p>
            <a:p>
              <a:pPr>
                <a:spcBef>
                  <a:spcPts val="0"/>
                </a:spcBef>
                <a:buClr>
                  <a:srgbClr val="545454"/>
                </a:buClr>
                <a:buFont typeface="Arial"/>
                <a:buChar char="•"/>
              </a:pPr>
              <a:endParaRPr sz="1800" dirty="0">
                <a:latin typeface="+mn-lt"/>
                <a:cs typeface="Arial" panose="020B0604020202020204" pitchFamily="34" charset="0"/>
              </a:endParaRPr>
            </a:p>
          </p:txBody>
        </p:sp>
        <p:sp>
          <p:nvSpPr>
            <p:cNvPr id="11" name="TextBox 10">
              <a:extLst>
                <a:ext uri="{FF2B5EF4-FFF2-40B4-BE49-F238E27FC236}">
                  <a16:creationId xmlns:a16="http://schemas.microsoft.com/office/drawing/2014/main" id="{C2A3D663-4720-7F34-49DD-08CD192F684F}"/>
                </a:ext>
              </a:extLst>
            </p:cNvPr>
            <p:cNvSpPr txBox="1"/>
            <p:nvPr/>
          </p:nvSpPr>
          <p:spPr>
            <a:xfrm>
              <a:off x="5476350" y="3349356"/>
              <a:ext cx="3844691" cy="369332"/>
            </a:xfrm>
            <a:prstGeom prst="rect">
              <a:avLst/>
            </a:prstGeom>
            <a:solidFill>
              <a:srgbClr val="FFCB20"/>
            </a:solidFill>
          </p:spPr>
          <p:txBody>
            <a:bodyPr wrap="square" rtlCol="0">
              <a:spAutoFit/>
            </a:bodyPr>
            <a:lstStyle/>
            <a:p>
              <a:pPr algn="ctr"/>
              <a:r>
                <a:rPr lang="en-US" sz="1800" b="1" dirty="0">
                  <a:solidFill>
                    <a:srgbClr val="0C2F79"/>
                  </a:solidFill>
                  <a:latin typeface="+mn-lt"/>
                </a:rPr>
                <a:t>Education Materials</a:t>
              </a:r>
            </a:p>
          </p:txBody>
        </p:sp>
      </p:grpSp>
      <p:grpSp>
        <p:nvGrpSpPr>
          <p:cNvPr id="15" name="Group 14">
            <a:extLst>
              <a:ext uri="{FF2B5EF4-FFF2-40B4-BE49-F238E27FC236}">
                <a16:creationId xmlns:a16="http://schemas.microsoft.com/office/drawing/2014/main" id="{4C17EF11-6BF4-0589-98C2-7EE7996FB8C5}"/>
              </a:ext>
            </a:extLst>
          </p:cNvPr>
          <p:cNvGrpSpPr/>
          <p:nvPr/>
        </p:nvGrpSpPr>
        <p:grpSpPr>
          <a:xfrm>
            <a:off x="9377171" y="3272564"/>
            <a:ext cx="3844693" cy="4012201"/>
            <a:chOff x="9865858" y="3535187"/>
            <a:chExt cx="3844692" cy="4012201"/>
          </a:xfrm>
        </p:grpSpPr>
        <p:sp>
          <p:nvSpPr>
            <p:cNvPr id="6" name="object 6"/>
            <p:cNvSpPr txBox="1"/>
            <p:nvPr/>
          </p:nvSpPr>
          <p:spPr>
            <a:xfrm>
              <a:off x="9865858" y="3894851"/>
              <a:ext cx="3844692" cy="3652537"/>
            </a:xfrm>
            <a:prstGeom prst="rect">
              <a:avLst/>
            </a:prstGeom>
            <a:solidFill>
              <a:schemeClr val="bg1"/>
            </a:solidFill>
            <a:ln w="9525">
              <a:solidFill>
                <a:srgbClr val="545454"/>
              </a:solidFill>
            </a:ln>
          </p:spPr>
          <p:txBody>
            <a:bodyPr vert="horz" wrap="square" lIns="0" tIns="51053" rIns="0" bIns="0" rtlCol="0">
              <a:spAutoFit/>
            </a:bodyPr>
            <a:lstStyle/>
            <a:p>
              <a:pPr marL="109538" marR="550926" indent="4763">
                <a:lnSpc>
                  <a:spcPct val="200199"/>
                </a:lnSpc>
                <a:spcBef>
                  <a:spcPts val="0"/>
                </a:spcBef>
              </a:pPr>
              <a:r>
                <a:rPr sz="1800" b="1" u="heavy" spc="-13" dirty="0">
                  <a:solidFill>
                    <a:srgbClr val="C00000"/>
                  </a:solidFill>
                  <a:uFill>
                    <a:solidFill>
                      <a:srgbClr val="C00000"/>
                    </a:solidFill>
                  </a:uFill>
                  <a:latin typeface="+mn-lt"/>
                  <a:cs typeface="Arial" panose="020B0604020202020204" pitchFamily="34" charset="0"/>
                </a:rPr>
                <a:t>System </a:t>
              </a:r>
              <a:r>
                <a:rPr sz="1800" b="1" u="heavy" spc="-6" dirty="0">
                  <a:solidFill>
                    <a:srgbClr val="C00000"/>
                  </a:solidFill>
                  <a:uFill>
                    <a:solidFill>
                      <a:srgbClr val="C00000"/>
                    </a:solidFill>
                  </a:uFill>
                  <a:latin typeface="+mn-lt"/>
                  <a:cs typeface="Arial" panose="020B0604020202020204" pitchFamily="34" charset="0"/>
                </a:rPr>
                <a:t>Required</a:t>
              </a:r>
              <a:r>
                <a:rPr sz="1800" b="1" u="heavy" spc="13" dirty="0">
                  <a:solidFill>
                    <a:srgbClr val="C00000"/>
                  </a:solidFill>
                  <a:uFill>
                    <a:solidFill>
                      <a:srgbClr val="C00000"/>
                    </a:solidFill>
                  </a:uFill>
                  <a:latin typeface="+mn-lt"/>
                  <a:cs typeface="Arial" panose="020B0604020202020204" pitchFamily="34" charset="0"/>
                </a:rPr>
                <a:t> </a:t>
              </a:r>
              <a:r>
                <a:rPr sz="1800" b="1" u="heavy" spc="-6" dirty="0">
                  <a:solidFill>
                    <a:srgbClr val="C00000"/>
                  </a:solidFill>
                  <a:uFill>
                    <a:solidFill>
                      <a:srgbClr val="C00000"/>
                    </a:solidFill>
                  </a:uFill>
                  <a:latin typeface="+mn-lt"/>
                  <a:cs typeface="Arial" panose="020B0604020202020204" pitchFamily="34" charset="0"/>
                </a:rPr>
                <a:t>Documentation:</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Project Deliverable/Proof of</a:t>
              </a:r>
              <a:r>
                <a:rPr sz="1800" spc="-13"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Service</a:t>
              </a:r>
              <a:endParaRPr sz="1800" dirty="0">
                <a:latin typeface="+mn-lt"/>
                <a:cs typeface="Arial" panose="020B0604020202020204" pitchFamily="34" charset="0"/>
              </a:endParaRPr>
            </a:p>
            <a:p>
              <a:pPr>
                <a:spcBef>
                  <a:spcPts val="0"/>
                </a:spcBef>
                <a:buClr>
                  <a:srgbClr val="545454"/>
                </a:buClr>
                <a:buFont typeface="Arial"/>
                <a:buChar char="•"/>
              </a:pPr>
              <a:endParaRPr sz="1800" dirty="0">
                <a:latin typeface="+mn-lt"/>
                <a:cs typeface="Arial" panose="020B0604020202020204" pitchFamily="34" charset="0"/>
              </a:endParaRPr>
            </a:p>
            <a:p>
              <a:pPr marL="110490">
                <a:spcBef>
                  <a:spcPts val="0"/>
                </a:spcBef>
              </a:pPr>
              <a:r>
                <a:rPr sz="1800" b="1" u="heavy" spc="-6" dirty="0">
                  <a:solidFill>
                    <a:srgbClr val="C00000"/>
                  </a:solidFill>
                  <a:uFill>
                    <a:solidFill>
                      <a:srgbClr val="C00000"/>
                    </a:solidFill>
                  </a:uFill>
                  <a:latin typeface="+mn-lt"/>
                  <a:cs typeface="Arial" panose="020B0604020202020204" pitchFamily="34" charset="0"/>
                </a:rPr>
                <a:t>Examples of Proof of Service</a:t>
              </a:r>
              <a:r>
                <a:rPr sz="1800" b="1" u="heavy" spc="-30" dirty="0">
                  <a:solidFill>
                    <a:srgbClr val="C00000"/>
                  </a:solidFill>
                  <a:uFill>
                    <a:solidFill>
                      <a:srgbClr val="C00000"/>
                    </a:solidFill>
                  </a:uFill>
                  <a:latin typeface="+mn-lt"/>
                  <a:cs typeface="Arial" panose="020B0604020202020204" pitchFamily="34" charset="0"/>
                </a:rPr>
                <a:t> </a:t>
              </a:r>
              <a:r>
                <a:rPr sz="1800" b="1" u="heavy" spc="-6" dirty="0">
                  <a:solidFill>
                    <a:srgbClr val="C00000"/>
                  </a:solidFill>
                  <a:uFill>
                    <a:solidFill>
                      <a:srgbClr val="C00000"/>
                    </a:solidFill>
                  </a:uFill>
                  <a:latin typeface="+mn-lt"/>
                  <a:cs typeface="Arial" panose="020B0604020202020204" pitchFamily="34" charset="0"/>
                </a:rPr>
                <a:t>Documents:</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Final</a:t>
              </a:r>
              <a:r>
                <a:rPr sz="1800" dirty="0">
                  <a:solidFill>
                    <a:srgbClr val="545454"/>
                  </a:solidFill>
                  <a:latin typeface="+mn-lt"/>
                  <a:cs typeface="Arial" panose="020B0604020202020204" pitchFamily="34" charset="0"/>
                </a:rPr>
                <a:t> </a:t>
              </a:r>
              <a:r>
                <a:rPr sz="1800" spc="-6" dirty="0">
                  <a:solidFill>
                    <a:srgbClr val="545454"/>
                  </a:solidFill>
                  <a:latin typeface="+mn-lt"/>
                  <a:cs typeface="Arial" panose="020B0604020202020204" pitchFamily="34" charset="0"/>
                </a:rPr>
                <a:t>Report</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Publication or Record Location</a:t>
              </a:r>
              <a:endParaRPr sz="1800" dirty="0">
                <a:latin typeface="+mn-lt"/>
                <a:cs typeface="Arial" panose="020B0604020202020204" pitchFamily="34" charset="0"/>
              </a:endParaRPr>
            </a:p>
            <a:p>
              <a:pPr marL="316992" indent="-207264">
                <a:spcBef>
                  <a:spcPts val="0"/>
                </a:spcBef>
                <a:buChar char="•"/>
                <a:tabLst>
                  <a:tab pos="316992" algn="l"/>
                  <a:tab pos="317754" algn="l"/>
                </a:tabLst>
              </a:pPr>
              <a:r>
                <a:rPr sz="1800" spc="-6" dirty="0">
                  <a:solidFill>
                    <a:srgbClr val="545454"/>
                  </a:solidFill>
                  <a:latin typeface="+mn-lt"/>
                  <a:cs typeface="Arial" panose="020B0604020202020204" pitchFamily="34" charset="0"/>
                </a:rPr>
                <a:t>Itemized</a:t>
              </a:r>
              <a:r>
                <a:rPr sz="1800" spc="-13" dirty="0">
                  <a:solidFill>
                    <a:srgbClr val="545454"/>
                  </a:solidFill>
                  <a:latin typeface="+mn-lt"/>
                  <a:cs typeface="Arial" panose="020B0604020202020204" pitchFamily="34" charset="0"/>
                </a:rPr>
                <a:t> Invoice</a:t>
              </a:r>
              <a:endParaRPr sz="1800" dirty="0">
                <a:latin typeface="+mn-lt"/>
                <a:cs typeface="Arial" panose="020B0604020202020204" pitchFamily="34" charset="0"/>
              </a:endParaRPr>
            </a:p>
            <a:p>
              <a:pPr>
                <a:spcBef>
                  <a:spcPts val="0"/>
                </a:spcBef>
                <a:buClr>
                  <a:srgbClr val="545454"/>
                </a:buClr>
                <a:buFont typeface="Arial"/>
                <a:buChar char="•"/>
              </a:pPr>
              <a:endParaRPr sz="1800" dirty="0">
                <a:latin typeface="+mn-lt"/>
                <a:cs typeface="Arial" panose="020B0604020202020204" pitchFamily="34" charset="0"/>
              </a:endParaRPr>
            </a:p>
            <a:p>
              <a:pPr>
                <a:spcBef>
                  <a:spcPts val="0"/>
                </a:spcBef>
              </a:pPr>
              <a:endParaRPr sz="1800" dirty="0">
                <a:latin typeface="+mn-lt"/>
                <a:cs typeface="Arial" panose="020B0604020202020204" pitchFamily="34" charset="0"/>
              </a:endParaRPr>
            </a:p>
            <a:p>
              <a:pPr marL="110490" marR="182880">
                <a:spcBef>
                  <a:spcPts val="0"/>
                </a:spcBef>
              </a:pPr>
              <a:r>
                <a:rPr sz="1800" b="1" spc="-6" dirty="0">
                  <a:solidFill>
                    <a:srgbClr val="C00000"/>
                  </a:solidFill>
                  <a:latin typeface="+mn-lt"/>
                  <a:cs typeface="Arial" panose="020B0604020202020204" pitchFamily="34" charset="0"/>
                </a:rPr>
                <a:t>Please note that double blinded market  research does not need </a:t>
              </a:r>
              <a:r>
                <a:rPr sz="1800" b="1" dirty="0">
                  <a:solidFill>
                    <a:srgbClr val="C00000"/>
                  </a:solidFill>
                  <a:latin typeface="+mn-lt"/>
                  <a:cs typeface="Arial" panose="020B0604020202020204" pitchFamily="34" charset="0"/>
                </a:rPr>
                <a:t>to </a:t>
              </a:r>
              <a:r>
                <a:rPr sz="1800" b="1" spc="-6" dirty="0">
                  <a:solidFill>
                    <a:srgbClr val="C00000"/>
                  </a:solidFill>
                  <a:latin typeface="+mn-lt"/>
                  <a:cs typeface="Arial" panose="020B0604020202020204" pitchFamily="34" charset="0"/>
                </a:rPr>
                <a:t>be captured in  Totality.</a:t>
              </a:r>
              <a:r>
                <a:rPr lang="en-US" sz="1800" b="1" spc="-6" dirty="0">
                  <a:solidFill>
                    <a:srgbClr val="C00000"/>
                  </a:solidFill>
                  <a:latin typeface="+mn-lt"/>
                  <a:cs typeface="Arial" panose="020B0604020202020204" pitchFamily="34" charset="0"/>
                </a:rPr>
                <a:t> as a Full Transaction</a:t>
              </a:r>
              <a:endParaRPr sz="1800" dirty="0">
                <a:latin typeface="+mn-lt"/>
                <a:cs typeface="Arial" panose="020B0604020202020204" pitchFamily="34" charset="0"/>
              </a:endParaRPr>
            </a:p>
          </p:txBody>
        </p:sp>
        <p:sp>
          <p:nvSpPr>
            <p:cNvPr id="12" name="TextBox 11">
              <a:extLst>
                <a:ext uri="{FF2B5EF4-FFF2-40B4-BE49-F238E27FC236}">
                  <a16:creationId xmlns:a16="http://schemas.microsoft.com/office/drawing/2014/main" id="{61EFE2A5-F99B-F1AF-E097-D10597834FB5}"/>
                </a:ext>
              </a:extLst>
            </p:cNvPr>
            <p:cNvSpPr txBox="1"/>
            <p:nvPr/>
          </p:nvSpPr>
          <p:spPr>
            <a:xfrm>
              <a:off x="9865858" y="3535187"/>
              <a:ext cx="3844692" cy="369332"/>
            </a:xfrm>
            <a:prstGeom prst="rect">
              <a:avLst/>
            </a:prstGeom>
            <a:solidFill>
              <a:srgbClr val="FFCB20"/>
            </a:solidFill>
          </p:spPr>
          <p:txBody>
            <a:bodyPr wrap="square" rtlCol="0">
              <a:spAutoFit/>
            </a:bodyPr>
            <a:lstStyle/>
            <a:p>
              <a:pPr algn="ctr"/>
              <a:r>
                <a:rPr lang="en-US" sz="1800" b="1" dirty="0">
                  <a:solidFill>
                    <a:srgbClr val="0C2F79"/>
                  </a:solidFill>
                  <a:latin typeface="+mn-lt"/>
                </a:rPr>
                <a:t>Market Research (Un-blinded)</a:t>
              </a:r>
            </a:p>
          </p:txBody>
        </p:sp>
      </p:grpSp>
      <p:sp>
        <p:nvSpPr>
          <p:cNvPr id="3" name="Action Button: Go Home 2">
            <a:hlinkClick r:id="rId2" action="ppaction://hlinksldjump" highlightClick="1"/>
            <a:extLst>
              <a:ext uri="{FF2B5EF4-FFF2-40B4-BE49-F238E27FC236}">
                <a16:creationId xmlns:a16="http://schemas.microsoft.com/office/drawing/2014/main" id="{D237F6AE-D58D-DAF1-BE29-0BFEAA510FF7}"/>
              </a:ext>
            </a:extLst>
          </p:cNvPr>
          <p:cNvSpPr/>
          <p:nvPr/>
        </p:nvSpPr>
        <p:spPr>
          <a:xfrm>
            <a:off x="13788189" y="7079832"/>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85010" y="267687"/>
            <a:ext cx="13972674" cy="600164"/>
          </a:xfrm>
          <a:prstGeom prst="rect">
            <a:avLst/>
          </a:prstGeom>
        </p:spPr>
        <p:txBody>
          <a:bodyPr vert="horz" wrap="square" lIns="0" tIns="15240" rIns="0" bIns="0" rtlCol="0">
            <a:spAutoFit/>
          </a:bodyPr>
          <a:lstStyle/>
          <a:p>
            <a:pPr marL="15240" marR="6096">
              <a:lnSpc>
                <a:spcPct val="100000"/>
              </a:lnSpc>
              <a:spcBef>
                <a:spcPts val="120"/>
              </a:spcBef>
            </a:pPr>
            <a:r>
              <a:rPr sz="3800" spc="-6" dirty="0">
                <a:solidFill>
                  <a:schemeClr val="bg1"/>
                </a:solidFill>
              </a:rPr>
              <a:t>Investigator Meeting/Company Sponsored Research/Research Related</a:t>
            </a:r>
            <a:r>
              <a:rPr sz="3800" spc="-85" dirty="0">
                <a:solidFill>
                  <a:schemeClr val="bg1"/>
                </a:solidFill>
              </a:rPr>
              <a:t> </a:t>
            </a:r>
            <a:r>
              <a:rPr sz="3800" spc="-6" dirty="0">
                <a:solidFill>
                  <a:schemeClr val="bg1"/>
                </a:solidFill>
              </a:rPr>
              <a:t>Activities</a:t>
            </a:r>
          </a:p>
        </p:txBody>
      </p:sp>
      <p:sp>
        <p:nvSpPr>
          <p:cNvPr id="8" name="object 3">
            <a:extLst>
              <a:ext uri="{FF2B5EF4-FFF2-40B4-BE49-F238E27FC236}">
                <a16:creationId xmlns:a16="http://schemas.microsoft.com/office/drawing/2014/main" id="{D6478572-1742-D8FE-2C11-16C6C1FDFF6A}"/>
              </a:ext>
            </a:extLst>
          </p:cNvPr>
          <p:cNvSpPr txBox="1"/>
          <p:nvPr/>
        </p:nvSpPr>
        <p:spPr>
          <a:xfrm>
            <a:off x="517357" y="1131849"/>
            <a:ext cx="13619747" cy="1826655"/>
          </a:xfrm>
          <a:prstGeom prst="rect">
            <a:avLst/>
          </a:prstGeom>
          <a:solidFill>
            <a:schemeClr val="bg1"/>
          </a:solidFill>
          <a:ln w="9525">
            <a:solidFill>
              <a:srgbClr val="545454"/>
            </a:solidFill>
          </a:ln>
        </p:spPr>
        <p:txBody>
          <a:bodyPr vert="horz" wrap="square" lIns="0" tIns="41149" rIns="0" bIns="0" rtlCol="0">
            <a:spAutoFit/>
          </a:bodyPr>
          <a:lstStyle/>
          <a:p>
            <a:pPr algn="ctr">
              <a:spcBef>
                <a:spcPts val="325"/>
              </a:spcBef>
            </a:pPr>
            <a:r>
              <a:rPr lang="en-US" sz="2000" b="1" u="heavy" spc="-6" dirty="0">
                <a:solidFill>
                  <a:srgbClr val="C00000"/>
                </a:solidFill>
                <a:uFill>
                  <a:solidFill>
                    <a:srgbClr val="C00000"/>
                  </a:solidFill>
                </a:uFill>
                <a:latin typeface="+mn-lt"/>
                <a:cs typeface="Calibri"/>
              </a:rPr>
              <a:t>Applicable to</a:t>
            </a:r>
            <a:r>
              <a:rPr sz="2000" b="1" u="heavy" spc="-13" dirty="0">
                <a:solidFill>
                  <a:srgbClr val="C00000"/>
                </a:solidFill>
                <a:uFill>
                  <a:solidFill>
                    <a:srgbClr val="C00000"/>
                  </a:solidFill>
                </a:uFill>
                <a:latin typeface="+mn-lt"/>
                <a:cs typeface="Calibri"/>
              </a:rPr>
              <a:t> </a:t>
            </a:r>
            <a:r>
              <a:rPr sz="2000" b="1" u="heavy" dirty="0">
                <a:solidFill>
                  <a:srgbClr val="C00000"/>
                </a:solidFill>
                <a:uFill>
                  <a:solidFill>
                    <a:srgbClr val="C00000"/>
                  </a:solidFill>
                </a:uFill>
                <a:latin typeface="+mn-lt"/>
                <a:cs typeface="Calibri"/>
              </a:rPr>
              <a:t>all </a:t>
            </a:r>
            <a:r>
              <a:rPr sz="2000" b="1" u="heavy" spc="-18" dirty="0">
                <a:solidFill>
                  <a:srgbClr val="C00000"/>
                </a:solidFill>
                <a:uFill>
                  <a:solidFill>
                    <a:srgbClr val="C00000"/>
                  </a:solidFill>
                </a:uFill>
                <a:latin typeface="+mn-lt"/>
                <a:cs typeface="Calibri"/>
              </a:rPr>
              <a:t>Totality</a:t>
            </a:r>
            <a:r>
              <a:rPr sz="2000" b="1" u="heavy" spc="-96" dirty="0">
                <a:solidFill>
                  <a:srgbClr val="C00000"/>
                </a:solidFill>
                <a:uFill>
                  <a:solidFill>
                    <a:srgbClr val="C00000"/>
                  </a:solidFill>
                </a:uFill>
                <a:latin typeface="+mn-lt"/>
                <a:cs typeface="Calibri"/>
              </a:rPr>
              <a:t> </a:t>
            </a:r>
            <a:r>
              <a:rPr sz="2000" b="1" u="heavy" spc="-13" dirty="0">
                <a:solidFill>
                  <a:srgbClr val="C00000"/>
                </a:solidFill>
                <a:uFill>
                  <a:solidFill>
                    <a:srgbClr val="C00000"/>
                  </a:solidFill>
                </a:uFill>
                <a:latin typeface="+mn-lt"/>
                <a:cs typeface="Calibri"/>
              </a:rPr>
              <a:t>Transactions</a:t>
            </a:r>
            <a:endParaRPr sz="2000" dirty="0">
              <a:latin typeface="+mn-lt"/>
              <a:cs typeface="Calibri"/>
            </a:endParaRPr>
          </a:p>
          <a:p>
            <a:pPr marL="316230" indent="-207264">
              <a:spcBef>
                <a:spcPts val="0"/>
              </a:spcBef>
              <a:buFontTx/>
              <a:buChar char="•"/>
              <a:tabLst>
                <a:tab pos="316992" algn="l"/>
              </a:tabLst>
            </a:pPr>
            <a:r>
              <a:rPr lang="en-US" sz="1600" spc="-6" dirty="0">
                <a:solidFill>
                  <a:srgbClr val="545454"/>
                </a:solidFill>
                <a:latin typeface="+mn-lt"/>
                <a:cs typeface="Arial"/>
              </a:rPr>
              <a:t>System Required Documentation, including business rationale, objectives, deliverables, FMV, etc.  (located within the Totality transaction marked with a red asterisk)</a:t>
            </a:r>
          </a:p>
          <a:p>
            <a:pPr marL="316230" indent="-207264">
              <a:spcBef>
                <a:spcPts val="0"/>
              </a:spcBef>
              <a:buFontTx/>
              <a:buChar char="•"/>
              <a:tabLst>
                <a:tab pos="316992" algn="l"/>
              </a:tabLst>
            </a:pPr>
            <a:r>
              <a:rPr lang="en-US" sz="1600" spc="-6" dirty="0">
                <a:solidFill>
                  <a:srgbClr val="545454"/>
                </a:solidFill>
                <a:latin typeface="+mn-lt"/>
                <a:cs typeface="Arial"/>
              </a:rPr>
              <a:t>Dated Screen Shots of OIG, EPLS, US State License Verification (if applicable) uploaded in Totality; date that FDA Debarment check was completed</a:t>
            </a:r>
          </a:p>
          <a:p>
            <a:pPr marL="316230" indent="-207264">
              <a:spcBef>
                <a:spcPts val="0"/>
              </a:spcBef>
              <a:buFontTx/>
              <a:buChar char="•"/>
              <a:tabLst>
                <a:tab pos="316992" algn="l"/>
              </a:tabLst>
            </a:pPr>
            <a:r>
              <a:rPr lang="en-US" sz="1600" spc="-6" dirty="0">
                <a:solidFill>
                  <a:srgbClr val="545454"/>
                </a:solidFill>
                <a:latin typeface="+mn-lt"/>
                <a:cs typeface="Arial"/>
              </a:rPr>
              <a:t>Advisor rationale for selection and Resume/CV or Credentials to support ability to perform the needed services</a:t>
            </a:r>
          </a:p>
          <a:p>
            <a:pPr marL="316230" indent="-207264">
              <a:spcBef>
                <a:spcPts val="0"/>
              </a:spcBef>
              <a:buFontTx/>
              <a:buChar char="•"/>
              <a:tabLst>
                <a:tab pos="316992" algn="l"/>
              </a:tabLst>
            </a:pPr>
            <a:r>
              <a:rPr lang="en-US" sz="1600" spc="-6" dirty="0">
                <a:solidFill>
                  <a:srgbClr val="545454"/>
                </a:solidFill>
                <a:latin typeface="+mn-lt"/>
                <a:cs typeface="Arial"/>
              </a:rPr>
              <a:t>Fully executed HCP Contracts; include Government employee release form (if interacting/consulting with a government employee)</a:t>
            </a:r>
          </a:p>
          <a:p>
            <a:pPr marL="316230" indent="-207264">
              <a:spcBef>
                <a:spcPts val="0"/>
              </a:spcBef>
              <a:buFontTx/>
              <a:buChar char="•"/>
              <a:tabLst>
                <a:tab pos="316992" algn="l"/>
              </a:tabLst>
            </a:pPr>
            <a:r>
              <a:rPr lang="en-US" sz="1600" spc="-6" dirty="0">
                <a:solidFill>
                  <a:srgbClr val="C00000"/>
                </a:solidFill>
                <a:latin typeface="+mn-lt"/>
                <a:cs typeface="Arial"/>
              </a:rPr>
              <a:t>Proof of Payment(s) made, e.g., invoices, preferably in local currency</a:t>
            </a:r>
          </a:p>
          <a:p>
            <a:pPr marL="316230" indent="-207264">
              <a:spcBef>
                <a:spcPts val="0"/>
              </a:spcBef>
              <a:buFontTx/>
              <a:buChar char="•"/>
              <a:tabLst>
                <a:tab pos="316992" algn="l"/>
              </a:tabLst>
            </a:pPr>
            <a:r>
              <a:rPr lang="en-US" sz="1600" spc="-6" dirty="0">
                <a:solidFill>
                  <a:srgbClr val="545454"/>
                </a:solidFill>
                <a:latin typeface="+mn-lt"/>
                <a:cs typeface="Arial"/>
              </a:rPr>
              <a:t>IF APPLICABLE: Cross Border Documentation, Confirmation of active Third Party Intermediary (TPI) Due Diligence for vendor/TPI</a:t>
            </a:r>
          </a:p>
        </p:txBody>
      </p:sp>
      <p:grpSp>
        <p:nvGrpSpPr>
          <p:cNvPr id="12" name="Group 11">
            <a:extLst>
              <a:ext uri="{FF2B5EF4-FFF2-40B4-BE49-F238E27FC236}">
                <a16:creationId xmlns:a16="http://schemas.microsoft.com/office/drawing/2014/main" id="{734EB258-9C1E-2760-C137-A03C84C76EB9}"/>
              </a:ext>
            </a:extLst>
          </p:cNvPr>
          <p:cNvGrpSpPr/>
          <p:nvPr/>
        </p:nvGrpSpPr>
        <p:grpSpPr>
          <a:xfrm>
            <a:off x="965198" y="3354401"/>
            <a:ext cx="3543301" cy="3216164"/>
            <a:chOff x="2285998" y="3297610"/>
            <a:chExt cx="3291842" cy="3216164"/>
          </a:xfrm>
        </p:grpSpPr>
        <p:sp>
          <p:nvSpPr>
            <p:cNvPr id="4" name="object 4"/>
            <p:cNvSpPr txBox="1"/>
            <p:nvPr/>
          </p:nvSpPr>
          <p:spPr>
            <a:xfrm>
              <a:off x="2286000" y="3679408"/>
              <a:ext cx="3291840" cy="2834366"/>
            </a:xfrm>
            <a:prstGeom prst="rect">
              <a:avLst/>
            </a:prstGeom>
            <a:noFill/>
            <a:ln w="9525">
              <a:solidFill>
                <a:srgbClr val="545454"/>
              </a:solidFill>
            </a:ln>
          </p:spPr>
          <p:txBody>
            <a:bodyPr vert="horz" wrap="square" lIns="0" tIns="51054" rIns="0" bIns="0" rtlCol="0">
              <a:spAutoFit/>
            </a:bodyPr>
            <a:lstStyle/>
            <a:p>
              <a:pPr marL="109538" marR="731520" indent="4763">
                <a:spcBef>
                  <a:spcPts val="0"/>
                </a:spcBef>
              </a:pPr>
              <a:endParaRPr lang="en-US" sz="1800" b="1" u="heavy" spc="-13" dirty="0">
                <a:solidFill>
                  <a:srgbClr val="C00000"/>
                </a:solidFill>
                <a:uFill>
                  <a:solidFill>
                    <a:srgbClr val="C00000"/>
                  </a:solidFill>
                </a:uFill>
                <a:latin typeface="+mn-lt"/>
                <a:cs typeface="Arial"/>
              </a:endParaRPr>
            </a:p>
            <a:p>
              <a:pPr marL="109538" marR="731520" indent="4763">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sz="1800" b="1" u="heavy" spc="18"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16230" indent="-207264">
                <a:spcBef>
                  <a:spcPts val="0"/>
                </a:spcBef>
                <a:buChar char="•"/>
                <a:tabLst>
                  <a:tab pos="316230" algn="l"/>
                  <a:tab pos="316992" algn="l"/>
                </a:tabLst>
              </a:pPr>
              <a:r>
                <a:rPr sz="1800" spc="-6" dirty="0">
                  <a:solidFill>
                    <a:srgbClr val="545454"/>
                  </a:solidFill>
                  <a:latin typeface="+mn-lt"/>
                  <a:cs typeface="Arial"/>
                </a:rPr>
                <a:t>Agenda</a:t>
              </a:r>
              <a:endParaRPr sz="1800" dirty="0">
                <a:latin typeface="+mn-lt"/>
                <a:cs typeface="Arial"/>
              </a:endParaRPr>
            </a:p>
            <a:p>
              <a:pPr marL="316230" indent="-207264">
                <a:spcBef>
                  <a:spcPts val="0"/>
                </a:spcBef>
                <a:buChar char="•"/>
                <a:tabLst>
                  <a:tab pos="316230" algn="l"/>
                  <a:tab pos="316992" algn="l"/>
                </a:tabLst>
              </a:pPr>
              <a:r>
                <a:rPr sz="1800" spc="-6" dirty="0">
                  <a:solidFill>
                    <a:srgbClr val="545454"/>
                  </a:solidFill>
                  <a:latin typeface="+mn-lt"/>
                  <a:cs typeface="Arial"/>
                </a:rPr>
                <a:t>Sign-in</a:t>
              </a:r>
              <a:r>
                <a:rPr sz="1800" dirty="0">
                  <a:solidFill>
                    <a:srgbClr val="545454"/>
                  </a:solidFill>
                  <a:latin typeface="+mn-lt"/>
                  <a:cs typeface="Arial"/>
                </a:rPr>
                <a:t> </a:t>
              </a:r>
              <a:r>
                <a:rPr sz="1800" spc="-6" dirty="0">
                  <a:solidFill>
                    <a:srgbClr val="545454"/>
                  </a:solidFill>
                  <a:latin typeface="+mn-lt"/>
                  <a:cs typeface="Arial"/>
                </a:rPr>
                <a:t>Sheet</a:t>
              </a:r>
              <a:endParaRPr sz="1800" dirty="0">
                <a:latin typeface="+mn-lt"/>
                <a:cs typeface="Arial"/>
              </a:endParaRPr>
            </a:p>
            <a:p>
              <a:pPr marL="316230" indent="-207264">
                <a:spcBef>
                  <a:spcPts val="0"/>
                </a:spcBef>
                <a:buChar char="•"/>
                <a:tabLst>
                  <a:tab pos="316230" algn="l"/>
                  <a:tab pos="316992" algn="l"/>
                </a:tabLst>
              </a:pPr>
              <a:r>
                <a:rPr sz="1800" spc="-6" dirty="0">
                  <a:solidFill>
                    <a:srgbClr val="545454"/>
                  </a:solidFill>
                  <a:latin typeface="+mn-lt"/>
                  <a:cs typeface="Arial"/>
                </a:rPr>
                <a:t>Project Deliverable/Proof of Service</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09728">
                <a:spcBef>
                  <a:spcPts val="0"/>
                </a:spcBef>
              </a:pPr>
              <a:r>
                <a:rPr sz="1800" b="1" u="heavy" spc="-6" dirty="0">
                  <a:solidFill>
                    <a:srgbClr val="C00000"/>
                  </a:solidFill>
                  <a:uFill>
                    <a:solidFill>
                      <a:srgbClr val="C00000"/>
                    </a:solidFill>
                  </a:uFill>
                  <a:latin typeface="+mn-lt"/>
                  <a:cs typeface="Arial"/>
                </a:rPr>
                <a:t>Examples of Proof of Service</a:t>
              </a:r>
              <a:r>
                <a:rPr sz="1800" b="1" u="heavy" spc="-30"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230" indent="-207264">
                <a:spcBef>
                  <a:spcPts val="0"/>
                </a:spcBef>
                <a:buChar char="•"/>
                <a:tabLst>
                  <a:tab pos="316230" algn="l"/>
                  <a:tab pos="316992" algn="l"/>
                </a:tabLst>
              </a:pPr>
              <a:r>
                <a:rPr sz="1800" spc="-6" dirty="0">
                  <a:solidFill>
                    <a:srgbClr val="545454"/>
                  </a:solidFill>
                  <a:latin typeface="+mn-lt"/>
                  <a:cs typeface="Arial"/>
                </a:rPr>
                <a:t>Sign</a:t>
              </a:r>
              <a:r>
                <a:rPr sz="1800" spc="-6" dirty="0">
                  <a:solidFill>
                    <a:srgbClr val="545454"/>
                  </a:solidFill>
                  <a:latin typeface="+mn-lt"/>
                  <a:cs typeface="Cambria Math"/>
                </a:rPr>
                <a:t>‐</a:t>
              </a:r>
              <a:r>
                <a:rPr sz="1800" spc="-6" dirty="0">
                  <a:solidFill>
                    <a:srgbClr val="545454"/>
                  </a:solidFill>
                  <a:latin typeface="+mn-lt"/>
                  <a:cs typeface="Arial"/>
                </a:rPr>
                <a:t>In</a:t>
              </a:r>
              <a:r>
                <a:rPr sz="1800" spc="-13" dirty="0">
                  <a:solidFill>
                    <a:srgbClr val="545454"/>
                  </a:solidFill>
                  <a:latin typeface="+mn-lt"/>
                  <a:cs typeface="Arial"/>
                </a:rPr>
                <a:t> </a:t>
              </a:r>
              <a:r>
                <a:rPr sz="1800" spc="-6" dirty="0">
                  <a:solidFill>
                    <a:srgbClr val="545454"/>
                  </a:solidFill>
                  <a:latin typeface="+mn-lt"/>
                  <a:cs typeface="Arial"/>
                </a:rPr>
                <a:t>Sheet</a:t>
              </a:r>
              <a:endParaRPr sz="1800" dirty="0">
                <a:latin typeface="+mn-lt"/>
                <a:cs typeface="Arial"/>
              </a:endParaRPr>
            </a:p>
            <a:p>
              <a:pPr marL="316230" indent="-207264">
                <a:spcBef>
                  <a:spcPts val="0"/>
                </a:spcBef>
                <a:buChar char="•"/>
                <a:tabLst>
                  <a:tab pos="316230" algn="l"/>
                  <a:tab pos="316992" algn="l"/>
                </a:tabLst>
              </a:pPr>
              <a:r>
                <a:rPr sz="1800" spc="-6" dirty="0">
                  <a:solidFill>
                    <a:srgbClr val="545454"/>
                  </a:solidFill>
                  <a:latin typeface="+mn-lt"/>
                  <a:cs typeface="Arial"/>
                </a:rPr>
                <a:t>Approved Presentation</a:t>
              </a:r>
              <a:r>
                <a:rPr sz="1800" spc="-18" dirty="0">
                  <a:solidFill>
                    <a:srgbClr val="545454"/>
                  </a:solidFill>
                  <a:latin typeface="+mn-lt"/>
                  <a:cs typeface="Arial"/>
                </a:rPr>
                <a:t> </a:t>
              </a:r>
              <a:r>
                <a:rPr sz="1800" spc="-6" dirty="0">
                  <a:solidFill>
                    <a:srgbClr val="545454"/>
                  </a:solidFill>
                  <a:latin typeface="+mn-lt"/>
                  <a:cs typeface="Arial"/>
                </a:rPr>
                <a:t>Deck</a:t>
              </a:r>
              <a:endParaRPr sz="1800" dirty="0">
                <a:latin typeface="+mn-lt"/>
                <a:cs typeface="Arial"/>
              </a:endParaRPr>
            </a:p>
            <a:p>
              <a:pPr>
                <a:spcBef>
                  <a:spcPts val="61"/>
                </a:spcBef>
                <a:buClr>
                  <a:srgbClr val="545454"/>
                </a:buClr>
              </a:pPr>
              <a:endParaRPr sz="1800" dirty="0">
                <a:latin typeface="+mn-lt"/>
                <a:cs typeface="Arial"/>
              </a:endParaRPr>
            </a:p>
          </p:txBody>
        </p:sp>
        <p:sp>
          <p:nvSpPr>
            <p:cNvPr id="9" name="TextBox 8">
              <a:extLst>
                <a:ext uri="{FF2B5EF4-FFF2-40B4-BE49-F238E27FC236}">
                  <a16:creationId xmlns:a16="http://schemas.microsoft.com/office/drawing/2014/main" id="{E1221D92-D49C-D921-40DB-BA996CF94E04}"/>
                </a:ext>
              </a:extLst>
            </p:cNvPr>
            <p:cNvSpPr txBox="1"/>
            <p:nvPr/>
          </p:nvSpPr>
          <p:spPr>
            <a:xfrm>
              <a:off x="2285998" y="3297610"/>
              <a:ext cx="3291840" cy="369332"/>
            </a:xfrm>
            <a:prstGeom prst="rect">
              <a:avLst/>
            </a:prstGeom>
            <a:solidFill>
              <a:srgbClr val="FFCB20"/>
            </a:solidFill>
          </p:spPr>
          <p:txBody>
            <a:bodyPr wrap="square" rtlCol="0">
              <a:spAutoFit/>
            </a:bodyPr>
            <a:lstStyle/>
            <a:p>
              <a:pPr algn="ctr"/>
              <a:r>
                <a:rPr lang="en-US" sz="1800" b="1" dirty="0">
                  <a:solidFill>
                    <a:srgbClr val="0C2F79"/>
                  </a:solidFill>
                  <a:latin typeface="+mn-lt"/>
                </a:rPr>
                <a:t>Investigator Meeting</a:t>
              </a:r>
            </a:p>
          </p:txBody>
        </p:sp>
      </p:grpSp>
      <p:grpSp>
        <p:nvGrpSpPr>
          <p:cNvPr id="14" name="Group 13">
            <a:extLst>
              <a:ext uri="{FF2B5EF4-FFF2-40B4-BE49-F238E27FC236}">
                <a16:creationId xmlns:a16="http://schemas.microsoft.com/office/drawing/2014/main" id="{DB37215B-AEBF-9522-BAC3-2E61FFD9F568}"/>
              </a:ext>
            </a:extLst>
          </p:cNvPr>
          <p:cNvGrpSpPr/>
          <p:nvPr/>
        </p:nvGrpSpPr>
        <p:grpSpPr>
          <a:xfrm>
            <a:off x="10373363" y="3354402"/>
            <a:ext cx="3543299" cy="2884995"/>
            <a:chOff x="9774632" y="3587004"/>
            <a:chExt cx="3271267" cy="2884996"/>
          </a:xfrm>
        </p:grpSpPr>
        <p:sp>
          <p:nvSpPr>
            <p:cNvPr id="6" name="object 6"/>
            <p:cNvSpPr txBox="1"/>
            <p:nvPr/>
          </p:nvSpPr>
          <p:spPr>
            <a:xfrm>
              <a:off x="9774632" y="3914633"/>
              <a:ext cx="3271265" cy="2557367"/>
            </a:xfrm>
            <a:prstGeom prst="rect">
              <a:avLst/>
            </a:prstGeom>
            <a:noFill/>
            <a:ln w="9525">
              <a:solidFill>
                <a:srgbClr val="545454"/>
              </a:solidFill>
            </a:ln>
          </p:spPr>
          <p:txBody>
            <a:bodyPr vert="horz" wrap="square" lIns="0" tIns="51053" rIns="0" bIns="0" rtlCol="0">
              <a:spAutoFit/>
            </a:bodyPr>
            <a:lstStyle/>
            <a:p>
              <a:pPr marL="109538" marR="656082" indent="4763">
                <a:spcBef>
                  <a:spcPts val="0"/>
                </a:spcBef>
              </a:pPr>
              <a:endParaRPr lang="en-US" sz="1800" b="1" u="heavy" spc="-13" dirty="0">
                <a:solidFill>
                  <a:srgbClr val="C00000"/>
                </a:solidFill>
                <a:uFill>
                  <a:solidFill>
                    <a:srgbClr val="C00000"/>
                  </a:solidFill>
                </a:uFill>
                <a:latin typeface="+mn-lt"/>
                <a:cs typeface="Arial"/>
              </a:endParaRPr>
            </a:p>
            <a:p>
              <a:pPr marL="109538" marR="656082" indent="4763">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sz="1800" b="1" u="heavy" spc="6"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Project Deliverable/Proof of</a:t>
              </a:r>
              <a:r>
                <a:rPr sz="1800" spc="-13" dirty="0">
                  <a:solidFill>
                    <a:srgbClr val="545454"/>
                  </a:solidFill>
                  <a:latin typeface="+mn-lt"/>
                  <a:cs typeface="Arial"/>
                </a:rPr>
                <a:t> </a:t>
              </a:r>
              <a:r>
                <a:rPr sz="1800" spc="-6" dirty="0">
                  <a:solidFill>
                    <a:srgbClr val="545454"/>
                  </a:solidFill>
                  <a:latin typeface="+mn-lt"/>
                  <a:cs typeface="Arial"/>
                </a:rPr>
                <a:t>Service</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10490">
                <a:spcBef>
                  <a:spcPts val="0"/>
                </a:spcBef>
              </a:pPr>
              <a:r>
                <a:rPr sz="1800" b="1" u="heavy" spc="-6" dirty="0">
                  <a:solidFill>
                    <a:srgbClr val="C00000"/>
                  </a:solidFill>
                  <a:uFill>
                    <a:solidFill>
                      <a:srgbClr val="C00000"/>
                    </a:solidFill>
                  </a:uFill>
                  <a:latin typeface="+mn-lt"/>
                  <a:cs typeface="Arial"/>
                </a:rPr>
                <a:t>Examples of Proof of Service</a:t>
              </a:r>
              <a:r>
                <a:rPr sz="1800" b="1" u="heavy" spc="-30"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lang="en-US" sz="1800" b="1" u="heavy" spc="-6" dirty="0">
                <a:solidFill>
                  <a:srgbClr val="C00000"/>
                </a:solidFill>
                <a:uFill>
                  <a:solidFill>
                    <a:srgbClr val="C00000"/>
                  </a:solidFill>
                </a:uFill>
                <a:latin typeface="+mn-lt"/>
                <a:cs typeface="Arial"/>
              </a:endParaRPr>
            </a:p>
            <a:p>
              <a:pPr marL="110490">
                <a:spcBef>
                  <a:spcPts val="0"/>
                </a:spcBef>
              </a:pP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Final Report</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Approved Presentation</a:t>
              </a:r>
              <a:r>
                <a:rPr sz="1800" spc="-18" dirty="0">
                  <a:solidFill>
                    <a:srgbClr val="545454"/>
                  </a:solidFill>
                  <a:latin typeface="+mn-lt"/>
                  <a:cs typeface="Arial"/>
                </a:rPr>
                <a:t> </a:t>
              </a:r>
              <a:r>
                <a:rPr sz="1800" spc="-6" dirty="0">
                  <a:solidFill>
                    <a:srgbClr val="545454"/>
                  </a:solidFill>
                  <a:latin typeface="+mn-lt"/>
                  <a:cs typeface="Arial"/>
                </a:rPr>
                <a:t>Deck</a:t>
              </a:r>
              <a:endParaRPr sz="1800" dirty="0">
                <a:latin typeface="+mn-lt"/>
                <a:cs typeface="Arial"/>
              </a:endParaRPr>
            </a:p>
            <a:p>
              <a:pPr>
                <a:spcBef>
                  <a:spcPts val="61"/>
                </a:spcBef>
                <a:buClr>
                  <a:srgbClr val="545454"/>
                </a:buClr>
                <a:buFont typeface="Arial"/>
                <a:buChar char="•"/>
              </a:pPr>
              <a:endParaRPr sz="1800" dirty="0">
                <a:latin typeface="+mn-lt"/>
                <a:cs typeface="Arial"/>
              </a:endParaRPr>
            </a:p>
          </p:txBody>
        </p:sp>
        <p:sp>
          <p:nvSpPr>
            <p:cNvPr id="10" name="TextBox 9">
              <a:extLst>
                <a:ext uri="{FF2B5EF4-FFF2-40B4-BE49-F238E27FC236}">
                  <a16:creationId xmlns:a16="http://schemas.microsoft.com/office/drawing/2014/main" id="{6942E820-4751-16D6-6201-ADD3ABEF87D0}"/>
                </a:ext>
              </a:extLst>
            </p:cNvPr>
            <p:cNvSpPr txBox="1"/>
            <p:nvPr/>
          </p:nvSpPr>
          <p:spPr>
            <a:xfrm>
              <a:off x="9774634" y="3587004"/>
              <a:ext cx="3271265" cy="369332"/>
            </a:xfrm>
            <a:prstGeom prst="rect">
              <a:avLst/>
            </a:prstGeom>
            <a:solidFill>
              <a:srgbClr val="FFCB20"/>
            </a:solidFill>
          </p:spPr>
          <p:txBody>
            <a:bodyPr wrap="square" rtlCol="0">
              <a:spAutoFit/>
            </a:bodyPr>
            <a:lstStyle/>
            <a:p>
              <a:pPr algn="ctr"/>
              <a:r>
                <a:rPr lang="en-US" sz="1800" b="1" dirty="0">
                  <a:solidFill>
                    <a:srgbClr val="0C2F79"/>
                  </a:solidFill>
                  <a:latin typeface="+mn-lt"/>
                </a:rPr>
                <a:t>Research Related Activities</a:t>
              </a:r>
            </a:p>
          </p:txBody>
        </p:sp>
      </p:grpSp>
      <p:grpSp>
        <p:nvGrpSpPr>
          <p:cNvPr id="13" name="Group 12">
            <a:extLst>
              <a:ext uri="{FF2B5EF4-FFF2-40B4-BE49-F238E27FC236}">
                <a16:creationId xmlns:a16="http://schemas.microsoft.com/office/drawing/2014/main" id="{085B859E-887E-815E-6415-AF6F69E1BE7F}"/>
              </a:ext>
            </a:extLst>
          </p:cNvPr>
          <p:cNvGrpSpPr/>
          <p:nvPr/>
        </p:nvGrpSpPr>
        <p:grpSpPr>
          <a:xfrm>
            <a:off x="5623562" y="3354403"/>
            <a:ext cx="3787138" cy="2372700"/>
            <a:chOff x="5669280" y="3297610"/>
            <a:chExt cx="3383280" cy="2372700"/>
          </a:xfrm>
        </p:grpSpPr>
        <p:sp>
          <p:nvSpPr>
            <p:cNvPr id="5" name="object 5"/>
            <p:cNvSpPr txBox="1"/>
            <p:nvPr/>
          </p:nvSpPr>
          <p:spPr>
            <a:xfrm>
              <a:off x="5669280" y="3666941"/>
              <a:ext cx="3383280" cy="2003369"/>
            </a:xfrm>
            <a:prstGeom prst="rect">
              <a:avLst/>
            </a:prstGeom>
            <a:noFill/>
            <a:ln w="9525">
              <a:solidFill>
                <a:srgbClr val="545454"/>
              </a:solidFill>
            </a:ln>
          </p:spPr>
          <p:txBody>
            <a:bodyPr vert="horz" wrap="square" lIns="0" tIns="51054" rIns="0" bIns="0" rtlCol="0">
              <a:spAutoFit/>
            </a:bodyPr>
            <a:lstStyle/>
            <a:p>
              <a:pPr marL="109538" marR="558546" indent="4763">
                <a:spcBef>
                  <a:spcPts val="0"/>
                </a:spcBef>
              </a:pPr>
              <a:endParaRPr lang="en-US" sz="1800" b="1" u="heavy" spc="-13" dirty="0">
                <a:solidFill>
                  <a:srgbClr val="C00000"/>
                </a:solidFill>
                <a:uFill>
                  <a:solidFill>
                    <a:srgbClr val="C00000"/>
                  </a:solidFill>
                </a:uFill>
                <a:latin typeface="+mn-lt"/>
                <a:cs typeface="Arial"/>
              </a:endParaRPr>
            </a:p>
            <a:p>
              <a:pPr marL="109538" marR="558546" indent="4763">
                <a:spcBef>
                  <a:spcPts val="0"/>
                </a:spcBef>
              </a:pPr>
              <a:r>
                <a:rPr sz="1800" b="1" u="heavy" spc="-13" dirty="0">
                  <a:solidFill>
                    <a:srgbClr val="C00000"/>
                  </a:solidFill>
                  <a:uFill>
                    <a:solidFill>
                      <a:srgbClr val="C00000"/>
                    </a:solidFill>
                  </a:uFill>
                  <a:latin typeface="+mn-lt"/>
                  <a:cs typeface="Arial"/>
                </a:rPr>
                <a:t>System </a:t>
              </a:r>
              <a:r>
                <a:rPr sz="1800" b="1" u="heavy" spc="-6" dirty="0">
                  <a:solidFill>
                    <a:srgbClr val="C00000"/>
                  </a:solidFill>
                  <a:uFill>
                    <a:solidFill>
                      <a:srgbClr val="C00000"/>
                    </a:solidFill>
                  </a:uFill>
                  <a:latin typeface="+mn-lt"/>
                  <a:cs typeface="Arial"/>
                </a:rPr>
                <a:t>Required</a:t>
              </a:r>
              <a:r>
                <a:rPr sz="1800" b="1" u="heavy" spc="13"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Documentation:</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Project Deliverable/Proof of Service</a:t>
              </a:r>
              <a:endParaRPr sz="1800" dirty="0">
                <a:latin typeface="+mn-lt"/>
                <a:cs typeface="Arial"/>
              </a:endParaRPr>
            </a:p>
            <a:p>
              <a:pPr>
                <a:spcBef>
                  <a:spcPts val="0"/>
                </a:spcBef>
                <a:buClr>
                  <a:srgbClr val="545454"/>
                </a:buClr>
                <a:buFont typeface="Arial"/>
                <a:buChar char="•"/>
              </a:pPr>
              <a:endParaRPr sz="1800" dirty="0">
                <a:latin typeface="+mn-lt"/>
                <a:cs typeface="Arial"/>
              </a:endParaRPr>
            </a:p>
            <a:p>
              <a:pPr marL="110490">
                <a:spcBef>
                  <a:spcPts val="0"/>
                </a:spcBef>
              </a:pPr>
              <a:r>
                <a:rPr sz="1800" b="1" u="heavy" spc="-6" dirty="0">
                  <a:solidFill>
                    <a:srgbClr val="C00000"/>
                  </a:solidFill>
                  <a:uFill>
                    <a:solidFill>
                      <a:srgbClr val="C00000"/>
                    </a:solidFill>
                  </a:uFill>
                  <a:latin typeface="+mn-lt"/>
                  <a:cs typeface="Arial"/>
                </a:rPr>
                <a:t>Examples of Proof of Service</a:t>
              </a:r>
              <a:r>
                <a:rPr sz="1800" b="1" u="heavy" spc="-24" dirty="0">
                  <a:solidFill>
                    <a:srgbClr val="C00000"/>
                  </a:solidFill>
                  <a:uFill>
                    <a:solidFill>
                      <a:srgbClr val="C00000"/>
                    </a:solidFill>
                  </a:uFill>
                  <a:latin typeface="+mn-lt"/>
                  <a:cs typeface="Arial"/>
                </a:rPr>
                <a:t> </a:t>
              </a:r>
              <a:r>
                <a:rPr sz="1800" b="1" u="heavy" spc="-6" dirty="0">
                  <a:solidFill>
                    <a:srgbClr val="C00000"/>
                  </a:solidFill>
                  <a:uFill>
                    <a:solidFill>
                      <a:srgbClr val="C00000"/>
                    </a:solidFill>
                  </a:uFill>
                  <a:latin typeface="+mn-lt"/>
                  <a:cs typeface="Arial"/>
                </a:rPr>
                <a:t>Documents:</a:t>
              </a:r>
              <a:endParaRPr sz="1800" dirty="0">
                <a:latin typeface="+mn-lt"/>
                <a:cs typeface="Arial"/>
              </a:endParaRPr>
            </a:p>
            <a:p>
              <a:pPr marL="316992" indent="-207264">
                <a:spcBef>
                  <a:spcPts val="0"/>
                </a:spcBef>
                <a:buChar char="•"/>
                <a:tabLst>
                  <a:tab pos="316992" algn="l"/>
                  <a:tab pos="317754" algn="l"/>
                </a:tabLst>
              </a:pPr>
              <a:r>
                <a:rPr sz="1800" spc="-6" dirty="0">
                  <a:solidFill>
                    <a:srgbClr val="545454"/>
                  </a:solidFill>
                  <a:latin typeface="+mn-lt"/>
                  <a:cs typeface="Arial"/>
                </a:rPr>
                <a:t>Itemized</a:t>
              </a:r>
              <a:r>
                <a:rPr sz="1800" spc="-13" dirty="0">
                  <a:solidFill>
                    <a:srgbClr val="545454"/>
                  </a:solidFill>
                  <a:latin typeface="+mn-lt"/>
                  <a:cs typeface="Arial"/>
                </a:rPr>
                <a:t> </a:t>
              </a:r>
              <a:r>
                <a:rPr sz="1800" spc="-6" dirty="0">
                  <a:solidFill>
                    <a:srgbClr val="545454"/>
                  </a:solidFill>
                  <a:latin typeface="+mn-lt"/>
                  <a:cs typeface="Arial"/>
                </a:rPr>
                <a:t>Invoice</a:t>
              </a:r>
              <a:endParaRPr sz="1800" dirty="0">
                <a:latin typeface="+mn-lt"/>
                <a:cs typeface="Arial"/>
              </a:endParaRPr>
            </a:p>
            <a:p>
              <a:pPr>
                <a:spcBef>
                  <a:spcPts val="61"/>
                </a:spcBef>
                <a:buClr>
                  <a:srgbClr val="545454"/>
                </a:buClr>
                <a:buFont typeface="Arial"/>
                <a:buChar char="•"/>
              </a:pPr>
              <a:endParaRPr sz="1800" dirty="0">
                <a:latin typeface="+mn-lt"/>
                <a:cs typeface="Arial"/>
              </a:endParaRPr>
            </a:p>
          </p:txBody>
        </p:sp>
        <p:sp>
          <p:nvSpPr>
            <p:cNvPr id="11" name="TextBox 10">
              <a:extLst>
                <a:ext uri="{FF2B5EF4-FFF2-40B4-BE49-F238E27FC236}">
                  <a16:creationId xmlns:a16="http://schemas.microsoft.com/office/drawing/2014/main" id="{D6F76C67-EB0C-822A-8A2C-452335FEB9E1}"/>
                </a:ext>
              </a:extLst>
            </p:cNvPr>
            <p:cNvSpPr txBox="1"/>
            <p:nvPr/>
          </p:nvSpPr>
          <p:spPr>
            <a:xfrm>
              <a:off x="5679566" y="3297610"/>
              <a:ext cx="3372994" cy="369332"/>
            </a:xfrm>
            <a:prstGeom prst="rect">
              <a:avLst/>
            </a:prstGeom>
            <a:solidFill>
              <a:srgbClr val="FFCB20"/>
            </a:solidFill>
          </p:spPr>
          <p:txBody>
            <a:bodyPr wrap="square" rtlCol="0">
              <a:spAutoFit/>
            </a:bodyPr>
            <a:lstStyle/>
            <a:p>
              <a:pPr algn="ctr"/>
              <a:r>
                <a:rPr lang="en-US" sz="1800" b="1" dirty="0">
                  <a:solidFill>
                    <a:srgbClr val="0C2F79"/>
                  </a:solidFill>
                  <a:latin typeface="+mn-lt"/>
                </a:rPr>
                <a:t>Company Sponsored Research</a:t>
              </a:r>
            </a:p>
          </p:txBody>
        </p:sp>
      </p:grpSp>
      <p:sp>
        <p:nvSpPr>
          <p:cNvPr id="3" name="Action Button: Go Home 2">
            <a:hlinkClick r:id="rId2" action="ppaction://hlinksldjump" highlightClick="1"/>
            <a:extLst>
              <a:ext uri="{FF2B5EF4-FFF2-40B4-BE49-F238E27FC236}">
                <a16:creationId xmlns:a16="http://schemas.microsoft.com/office/drawing/2014/main" id="{FA67E772-DCDF-DF6F-DB68-43609D863442}"/>
              </a:ext>
            </a:extLst>
          </p:cNvPr>
          <p:cNvSpPr/>
          <p:nvPr/>
        </p:nvSpPr>
        <p:spPr>
          <a:xfrm>
            <a:off x="13788189" y="7079832"/>
            <a:ext cx="324853" cy="3717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amp;J Corporate Fullscreen">
  <a:themeElements>
    <a:clrScheme name="Custom 4">
      <a:dk1>
        <a:srgbClr val="212121"/>
      </a:dk1>
      <a:lt1>
        <a:srgbClr val="FFFFFF"/>
      </a:lt1>
      <a:dk2>
        <a:srgbClr val="63666A"/>
      </a:dk2>
      <a:lt2>
        <a:srgbClr val="F4F4F4"/>
      </a:lt2>
      <a:accent1>
        <a:srgbClr val="CA001B"/>
      </a:accent1>
      <a:accent2>
        <a:srgbClr val="000099"/>
      </a:accent2>
      <a:accent3>
        <a:srgbClr val="CC0099"/>
      </a:accent3>
      <a:accent4>
        <a:srgbClr val="009999"/>
      </a:accent4>
      <a:accent5>
        <a:srgbClr val="FF6600"/>
      </a:accent5>
      <a:accent6>
        <a:srgbClr val="6633CC"/>
      </a:accent6>
      <a:hlink>
        <a:srgbClr val="9DA1AC"/>
      </a:hlink>
      <a:folHlink>
        <a:srgbClr val="888B8D"/>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30DF2A73-5A31-5B45-B812-29C9C639DC3A}" vid="{09BA5CA5-A7C5-604E-82A1-9320D27E1E4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FEBF00"/>
      </a:accent1>
      <a:accent2>
        <a:srgbClr val="0C2F79"/>
      </a:accent2>
      <a:accent3>
        <a:srgbClr val="A5A5A5"/>
      </a:accent3>
      <a:accent4>
        <a:srgbClr val="B70C00"/>
      </a:accent4>
      <a:accent5>
        <a:srgbClr val="5BC0EB"/>
      </a:accent5>
      <a:accent6>
        <a:srgbClr val="1446A0"/>
      </a:accent6>
      <a:hlink>
        <a:srgbClr val="0563C1"/>
      </a:hlink>
      <a:folHlink>
        <a:srgbClr val="954F72"/>
      </a:folHlink>
    </a:clrScheme>
    <a:fontScheme name="Totality">
      <a:majorFont>
        <a:latin typeface="Arial Nova Cond Light"/>
        <a:ea typeface=""/>
        <a:cs typeface=""/>
      </a:majorFont>
      <a:minorFont>
        <a:latin typeface="Arial Nova Con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otality">
  <a:themeElements>
    <a:clrScheme name="Custom 4">
      <a:dk1>
        <a:srgbClr val="212121"/>
      </a:dk1>
      <a:lt1>
        <a:srgbClr val="FFFFFF"/>
      </a:lt1>
      <a:dk2>
        <a:srgbClr val="63666A"/>
      </a:dk2>
      <a:lt2>
        <a:srgbClr val="F4F4F4"/>
      </a:lt2>
      <a:accent1>
        <a:srgbClr val="CA001B"/>
      </a:accent1>
      <a:accent2>
        <a:srgbClr val="000099"/>
      </a:accent2>
      <a:accent3>
        <a:srgbClr val="CC0099"/>
      </a:accent3>
      <a:accent4>
        <a:srgbClr val="009999"/>
      </a:accent4>
      <a:accent5>
        <a:srgbClr val="FF6600"/>
      </a:accent5>
      <a:accent6>
        <a:srgbClr val="6633CC"/>
      </a:accent6>
      <a:hlink>
        <a:srgbClr val="9DA1AC"/>
      </a:hlink>
      <a:folHlink>
        <a:srgbClr val="888B8D"/>
      </a:folHlink>
    </a:clrScheme>
    <a:fontScheme name="Totality">
      <a:majorFont>
        <a:latin typeface="Arial Nova Cond Light"/>
        <a:ea typeface=""/>
        <a:cs typeface=""/>
      </a:majorFont>
      <a:minorFont>
        <a:latin typeface="Arial Nova Con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otality" id="{C3C4D4B4-B66E-4D09-96C4-E240FB6869C8}" vid="{EA913475-B574-4530-AB12-543C5854D292}"/>
    </a:ext>
  </a:extLst>
</a:theme>
</file>

<file path=ppt/theme/theme5.xml><?xml version="1.0" encoding="utf-8"?>
<a:theme xmlns:a="http://schemas.openxmlformats.org/drawingml/2006/main" name="3_Office Theme">
  <a:themeElements>
    <a:clrScheme name="Custom 2">
      <a:dk1>
        <a:srgbClr val="000000"/>
      </a:dk1>
      <a:lt1>
        <a:srgbClr val="FFFFFF"/>
      </a:lt1>
      <a:dk2>
        <a:srgbClr val="44546A"/>
      </a:dk2>
      <a:lt2>
        <a:srgbClr val="E7E6E6"/>
      </a:lt2>
      <a:accent1>
        <a:srgbClr val="FEBF00"/>
      </a:accent1>
      <a:accent2>
        <a:srgbClr val="0C2F79"/>
      </a:accent2>
      <a:accent3>
        <a:srgbClr val="A5A5A5"/>
      </a:accent3>
      <a:accent4>
        <a:srgbClr val="B70C00"/>
      </a:accent4>
      <a:accent5>
        <a:srgbClr val="5BC0EB"/>
      </a:accent5>
      <a:accent6>
        <a:srgbClr val="1446A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59bd15b-9106-4908-90b8-c6e4c1c88484">
      <UserInfo>
        <DisplayName>Caldwell, Sarah [JJCUS]</DisplayName>
        <AccountId>16</AccountId>
        <AccountType/>
      </UserInfo>
      <UserInfo>
        <DisplayName>Khashab, Mohammed [HCCUS]</DisplayName>
        <AccountId>55</AccountId>
        <AccountType/>
      </UserInfo>
    </SharedWithUsers>
    <Test xmlns="5e63d55b-09e3-49e1-aec8-6d2137dcd8ba" xsi:nil="true"/>
    <Status xmlns="5e63d55b-09e3-49e1-aec8-6d2137dcd8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8F2AE6929659498E0CB3A831301C4E" ma:contentTypeVersion="12" ma:contentTypeDescription="Create a new document." ma:contentTypeScope="" ma:versionID="a9451723c8d09ec35179621185fe8a10">
  <xsd:schema xmlns:xsd="http://www.w3.org/2001/XMLSchema" xmlns:xs="http://www.w3.org/2001/XMLSchema" xmlns:p="http://schemas.microsoft.com/office/2006/metadata/properties" xmlns:ns2="5e63d55b-09e3-49e1-aec8-6d2137dcd8ba" xmlns:ns3="659bd15b-9106-4908-90b8-c6e4c1c88484" targetNamespace="http://schemas.microsoft.com/office/2006/metadata/properties" ma:root="true" ma:fieldsID="5963a958022f5e3f4d61794842c87fb7" ns2:_="" ns3:_="">
    <xsd:import namespace="5e63d55b-09e3-49e1-aec8-6d2137dcd8ba"/>
    <xsd:import namespace="659bd15b-9106-4908-90b8-c6e4c1c88484"/>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EventHashCode" minOccurs="0"/>
                <xsd:element ref="ns2:MediaServiceGenerationTime" minOccurs="0"/>
                <xsd:element ref="ns2:Statu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3d55b-09e3-49e1-aec8-6d2137dcd8ba" elementFormDefault="qualified">
    <xsd:import namespace="http://schemas.microsoft.com/office/2006/documentManagement/types"/>
    <xsd:import namespace="http://schemas.microsoft.com/office/infopath/2007/PartnerControls"/>
    <xsd:element name="Test" ma:index="8" nillable="true" ma:displayName="Test" ma:internalName="Test">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Status" ma:index="15" nillable="true" ma:displayName="Status" ma:format="Dropdown" ma:internalName="Status">
      <xsd:simpleType>
        <xsd:restriction base="dms:Text">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9bd15b-9106-4908-90b8-c6e4c1c88484"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A1B65A-50B7-4092-BED5-8E807AE1F1AA}">
  <ds:schemaRefs>
    <ds:schemaRef ds:uri="http://schemas.microsoft.com/sharepoint/v3/contenttype/forms"/>
  </ds:schemaRefs>
</ds:datastoreItem>
</file>

<file path=customXml/itemProps2.xml><?xml version="1.0" encoding="utf-8"?>
<ds:datastoreItem xmlns:ds="http://schemas.openxmlformats.org/officeDocument/2006/customXml" ds:itemID="{A9537F72-DA47-46F5-97F7-99A06718380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e63d55b-09e3-49e1-aec8-6d2137dcd8ba"/>
    <ds:schemaRef ds:uri="659bd15b-9106-4908-90b8-c6e4c1c88484"/>
    <ds:schemaRef ds:uri="http://www.w3.org/XML/1998/namespace"/>
    <ds:schemaRef ds:uri="http://purl.org/dc/dcmitype/"/>
  </ds:schemaRefs>
</ds:datastoreItem>
</file>

<file path=customXml/itemProps3.xml><?xml version="1.0" encoding="utf-8"?>
<ds:datastoreItem xmlns:ds="http://schemas.openxmlformats.org/officeDocument/2006/customXml" ds:itemID="{2851FF14-764D-40ED-8011-C0C40CF0E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63d55b-09e3-49e1-aec8-6d2137dcd8ba"/>
    <ds:schemaRef ds:uri="659bd15b-9106-4908-90b8-c6e4c1c88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ac94b33-9135-4821-9502-eafda6592a35}" enabled="0" method="" siteId="{3ac94b33-9135-4821-9502-eafda6592a35}" removed="1"/>
</clbl:labelList>
</file>

<file path=docProps/app.xml><?xml version="1.0" encoding="utf-8"?>
<Properties xmlns="http://schemas.openxmlformats.org/officeDocument/2006/extended-properties" xmlns:vt="http://schemas.openxmlformats.org/officeDocument/2006/docPropsVTypes">
  <Template>J&amp;J Corporate Fullscreen</Template>
  <TotalTime>116842</TotalTime>
  <Words>2322</Words>
  <Application>Microsoft Office PowerPoint</Application>
  <PresentationFormat>Custom</PresentationFormat>
  <Paragraphs>253</Paragraphs>
  <Slides>11</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11</vt:i4>
      </vt:variant>
    </vt:vector>
  </HeadingPairs>
  <TitlesOfParts>
    <vt:vector size="28" baseType="lpstr">
      <vt:lpstr>.Lucida Grande UI Regular</vt:lpstr>
      <vt:lpstr>.PingFang SC Regular</vt:lpstr>
      <vt:lpstr>Arial</vt:lpstr>
      <vt:lpstr>Arial Nova</vt:lpstr>
      <vt:lpstr>Arial Nova Cond</vt:lpstr>
      <vt:lpstr>Arial Nova Cond Light</vt:lpstr>
      <vt:lpstr>Arial Unicode MS</vt:lpstr>
      <vt:lpstr>Calibri</vt:lpstr>
      <vt:lpstr>Calibri Light</vt:lpstr>
      <vt:lpstr>Courier New</vt:lpstr>
      <vt:lpstr>Georgia</vt:lpstr>
      <vt:lpstr>System Font Regular</vt:lpstr>
      <vt:lpstr>J&amp;J Corporate Fullscreen</vt:lpstr>
      <vt:lpstr>Custom Design</vt:lpstr>
      <vt:lpstr>2_Office Theme</vt:lpstr>
      <vt:lpstr>Totality</vt:lpstr>
      <vt:lpstr>3_Office Theme</vt:lpstr>
      <vt:lpstr>PowerPoint Presentation</vt:lpstr>
      <vt:lpstr>IMPORTANT NOTE</vt:lpstr>
      <vt:lpstr>How to Use This Document / Contents</vt:lpstr>
      <vt:lpstr>Business Expense (Field/Home Office) Consulting/Marketing and Advertising/Promotion</vt:lpstr>
      <vt:lpstr>General Consulting/Marketing and Advertising/Promotion</vt:lpstr>
      <vt:lpstr>Advisory Board</vt:lpstr>
      <vt:lpstr>Promotional Speaker Programs/Speaker Training</vt:lpstr>
      <vt:lpstr>Symposium/Educational Materials/Market Research (Un-blinded)</vt:lpstr>
      <vt:lpstr>Investigator Meeting/Company Sponsored Research/Research Related Activities</vt:lpstr>
      <vt:lpstr>Preceptorships/Publications/Investigator Initiated Studies</vt:lpstr>
      <vt:lpstr>Totality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K</dc:creator>
  <cp:lastModifiedBy>Talley, Kelly  [HCCUS]</cp:lastModifiedBy>
  <cp:revision>477</cp:revision>
  <cp:lastPrinted>2023-08-27T05:25:23Z</cp:lastPrinted>
  <dcterms:created xsi:type="dcterms:W3CDTF">2018-06-06T22:07:21Z</dcterms:created>
  <dcterms:modified xsi:type="dcterms:W3CDTF">2024-10-31T21:45:07Z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0x010100E08F2AE6929659498E0CB3A831301C4E</vt:lpwstr>
  </property>
  <property fmtid="{D5CDD505-2E9C-101B-9397-08002B2CF9AE}" pid="3" name="MediaServiceImageTags">
    <vt:lpwstr/>
  </property>
</Properties>
</file>